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3"/>
  </p:notesMasterIdLst>
  <p:handoutMasterIdLst>
    <p:handoutMasterId r:id="rId14"/>
  </p:handoutMasterIdLst>
  <p:sldIdLst>
    <p:sldId id="446" r:id="rId2"/>
    <p:sldId id="770" r:id="rId3"/>
    <p:sldId id="5572" r:id="rId4"/>
    <p:sldId id="5739" r:id="rId5"/>
    <p:sldId id="5568" r:id="rId6"/>
    <p:sldId id="449" r:id="rId7"/>
    <p:sldId id="5740" r:id="rId8"/>
    <p:sldId id="769" r:id="rId9"/>
    <p:sldId id="5741" r:id="rId10"/>
    <p:sldId id="5567" r:id="rId11"/>
    <p:sldId id="265" r:id="rId12"/>
  </p:sldIdLst>
  <p:sldSz cx="9144000" cy="5143500" type="screen16x9"/>
  <p:notesSz cx="6858000" cy="9144000"/>
  <p:custDataLst>
    <p:tags r:id="rId1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57DC69AD-A26E-47D6-B65E-46E672F711FE}">
          <p14:sldIdLst/>
        </p14:section>
        <p14:section name="Segue" id="{769C1531-1D68-44DE-9081-A6548BE7F9DF}">
          <p14:sldIdLst/>
        </p14:section>
        <p14:section name="Quote slides" id="{6ADCA1DA-4FD2-4119-BAF5-64D136DA2684}">
          <p14:sldIdLst/>
        </p14:section>
        <p14:section name="Text Slides" id="{291AD1F2-09EC-4502-AA26-4C6E419F9E62}">
          <p14:sldIdLst/>
        </p14:section>
        <p14:section name="Charts and Tables" id="{B39E9D49-010E-44C0-9FA7-333FF1AC4CEB}">
          <p14:sldIdLst/>
        </p14:section>
        <p14:section name="Photo Slides" id="{D234F0B1-B17B-478A-B377-718D1A2B486D}">
          <p14:sldIdLst>
            <p14:sldId id="446"/>
            <p14:sldId id="770"/>
            <p14:sldId id="5572"/>
            <p14:sldId id="5739"/>
            <p14:sldId id="5568"/>
            <p14:sldId id="449"/>
            <p14:sldId id="5740"/>
            <p14:sldId id="769"/>
            <p14:sldId id="5741"/>
            <p14:sldId id="5567"/>
            <p14:sldId id="265"/>
          </p14:sldIdLst>
        </p14:section>
        <p14:section name="Best Practices" id="{B16B0119-F592-42F7-9D01-1C22FDD9DB10}">
          <p14:sldIdLst/>
        </p14:section>
      </p14:sectionLst>
    </p:ex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AE3208-7042-CA4B-BC44-88A972CA2DB7}" v="672" dt="2020-11-04T08:56:52.311"/>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6650" autoAdjust="0"/>
  </p:normalViewPr>
  <p:slideViewPr>
    <p:cSldViewPr snapToGrid="0" snapToObjects="1" showGuides="1">
      <p:cViewPr varScale="1">
        <p:scale>
          <a:sx n="188" d="100"/>
          <a:sy n="188" d="100"/>
        </p:scale>
        <p:origin x="960" y="184"/>
      </p:cViewPr>
      <p:guideLst>
        <p:guide pos="3144"/>
        <p:guide orient="horz" pos="1620"/>
      </p:guideLst>
    </p:cSldViewPr>
  </p:slideViewPr>
  <p:outlineViewPr>
    <p:cViewPr>
      <p:scale>
        <a:sx n="33" d="100"/>
        <a:sy n="33" d="100"/>
      </p:scale>
      <p:origin x="0" y="-13936"/>
    </p:cViewPr>
  </p:outlineViewPr>
  <p:notesTextViewPr>
    <p:cViewPr>
      <p:scale>
        <a:sx n="100" d="100"/>
        <a:sy n="100" d="100"/>
      </p:scale>
      <p:origin x="0" y="0"/>
    </p:cViewPr>
  </p:notesTextViewPr>
  <p:sorterViewPr>
    <p:cViewPr>
      <p:scale>
        <a:sx n="180" d="100"/>
        <a:sy n="180" d="100"/>
      </p:scale>
      <p:origin x="0" y="0"/>
    </p:cViewPr>
  </p:sorterViewPr>
  <p:notesViewPr>
    <p:cSldViewPr snapToGrid="0" snapToObjects="1" showGuides="1">
      <p:cViewPr varScale="1">
        <p:scale>
          <a:sx n="87" d="100"/>
          <a:sy n="87" d="100"/>
        </p:scale>
        <p:origin x="257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Ingeniero" userId="3f6c1d9157fa15e6" providerId="LiveId" clId="{48AE3208-7042-CA4B-BC44-88A972CA2DB7}"/>
    <pc:docChg chg="undo redo custSel addSld delSld modSld sldOrd modSection">
      <pc:chgData name="Joshua Ingeniero" userId="3f6c1d9157fa15e6" providerId="LiveId" clId="{48AE3208-7042-CA4B-BC44-88A972CA2DB7}" dt="2020-11-04T08:57:01.480" v="3355" actId="14100"/>
      <pc:docMkLst>
        <pc:docMk/>
      </pc:docMkLst>
      <pc:sldChg chg="modSp del">
        <pc:chgData name="Joshua Ingeniero" userId="3f6c1d9157fa15e6" providerId="LiveId" clId="{48AE3208-7042-CA4B-BC44-88A972CA2DB7}" dt="2020-11-02T16:25:17.941" v="3340" actId="2696"/>
        <pc:sldMkLst>
          <pc:docMk/>
          <pc:sldMk cId="525461217" sldId="308"/>
        </pc:sldMkLst>
        <pc:spChg chg="mod">
          <ac:chgData name="Joshua Ingeniero" userId="3f6c1d9157fa15e6" providerId="LiveId" clId="{48AE3208-7042-CA4B-BC44-88A972CA2DB7}" dt="2020-11-02T09:53:48.318" v="116" actId="790"/>
          <ac:spMkLst>
            <pc:docMk/>
            <pc:sldMk cId="525461217" sldId="308"/>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533350774" sldId="309"/>
        </pc:sldMkLst>
        <pc:spChg chg="mod">
          <ac:chgData name="Joshua Ingeniero" userId="3f6c1d9157fa15e6" providerId="LiveId" clId="{48AE3208-7042-CA4B-BC44-88A972CA2DB7}" dt="2020-11-02T09:53:48.318" v="116" actId="790"/>
          <ac:spMkLst>
            <pc:docMk/>
            <pc:sldMk cId="3533350774" sldId="309"/>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485100331" sldId="310"/>
        </pc:sldMkLst>
        <pc:spChg chg="mod">
          <ac:chgData name="Joshua Ingeniero" userId="3f6c1d9157fa15e6" providerId="LiveId" clId="{48AE3208-7042-CA4B-BC44-88A972CA2DB7}" dt="2020-11-02T09:53:48.318" v="116" actId="790"/>
          <ac:spMkLst>
            <pc:docMk/>
            <pc:sldMk cId="1485100331" sldId="310"/>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895304036" sldId="311"/>
        </pc:sldMkLst>
        <pc:spChg chg="mod">
          <ac:chgData name="Joshua Ingeniero" userId="3f6c1d9157fa15e6" providerId="LiveId" clId="{48AE3208-7042-CA4B-BC44-88A972CA2DB7}" dt="2020-11-02T09:53:48.318" v="116" actId="790"/>
          <ac:spMkLst>
            <pc:docMk/>
            <pc:sldMk cId="2895304036" sldId="311"/>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429917968" sldId="312"/>
        </pc:sldMkLst>
        <pc:spChg chg="mod">
          <ac:chgData name="Joshua Ingeniero" userId="3f6c1d9157fa15e6" providerId="LiveId" clId="{48AE3208-7042-CA4B-BC44-88A972CA2DB7}" dt="2020-11-02T09:53:48.318" v="116" actId="790"/>
          <ac:spMkLst>
            <pc:docMk/>
            <pc:sldMk cId="2429917968" sldId="312"/>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87197470" sldId="313"/>
        </pc:sldMkLst>
        <pc:spChg chg="mod">
          <ac:chgData name="Joshua Ingeniero" userId="3f6c1d9157fa15e6" providerId="LiveId" clId="{48AE3208-7042-CA4B-BC44-88A972CA2DB7}" dt="2020-11-02T09:53:48.318" v="116" actId="790"/>
          <ac:spMkLst>
            <pc:docMk/>
            <pc:sldMk cId="187197470" sldId="313"/>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580186816" sldId="314"/>
        </pc:sldMkLst>
        <pc:spChg chg="mod">
          <ac:chgData name="Joshua Ingeniero" userId="3f6c1d9157fa15e6" providerId="LiveId" clId="{48AE3208-7042-CA4B-BC44-88A972CA2DB7}" dt="2020-11-02T09:53:48.318" v="116" actId="790"/>
          <ac:spMkLst>
            <pc:docMk/>
            <pc:sldMk cId="1580186816" sldId="314"/>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698092156" sldId="315"/>
        </pc:sldMkLst>
        <pc:spChg chg="mod">
          <ac:chgData name="Joshua Ingeniero" userId="3f6c1d9157fa15e6" providerId="LiveId" clId="{48AE3208-7042-CA4B-BC44-88A972CA2DB7}" dt="2020-11-02T09:53:48.318" v="116" actId="790"/>
          <ac:spMkLst>
            <pc:docMk/>
            <pc:sldMk cId="1698092156" sldId="315"/>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247898636" sldId="330"/>
        </pc:sldMkLst>
        <pc:spChg chg="mod">
          <ac:chgData name="Joshua Ingeniero" userId="3f6c1d9157fa15e6" providerId="LiveId" clId="{48AE3208-7042-CA4B-BC44-88A972CA2DB7}" dt="2020-11-02T09:53:48.318" v="116" actId="790"/>
          <ac:spMkLst>
            <pc:docMk/>
            <pc:sldMk cId="3247898636" sldId="330"/>
            <ac:spMk id="2" creationId="{00000000-0000-0000-0000-000000000000}"/>
          </ac:spMkLst>
        </pc:spChg>
      </pc:sldChg>
      <pc:sldChg chg="modSp del">
        <pc:chgData name="Joshua Ingeniero" userId="3f6c1d9157fa15e6" providerId="LiveId" clId="{48AE3208-7042-CA4B-BC44-88A972CA2DB7}" dt="2020-11-02T16:25:17.941" v="3340" actId="2696"/>
        <pc:sldMkLst>
          <pc:docMk/>
          <pc:sldMk cId="768562647" sldId="331"/>
        </pc:sldMkLst>
        <pc:spChg chg="mod">
          <ac:chgData name="Joshua Ingeniero" userId="3f6c1d9157fa15e6" providerId="LiveId" clId="{48AE3208-7042-CA4B-BC44-88A972CA2DB7}" dt="2020-11-02T09:53:48.318" v="116" actId="790"/>
          <ac:spMkLst>
            <pc:docMk/>
            <pc:sldMk cId="768562647" sldId="331"/>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715574891" sldId="332"/>
        </pc:sldMkLst>
        <pc:spChg chg="mod">
          <ac:chgData name="Joshua Ingeniero" userId="3f6c1d9157fa15e6" providerId="LiveId" clId="{48AE3208-7042-CA4B-BC44-88A972CA2DB7}" dt="2020-11-02T09:53:48.318" v="116" actId="790"/>
          <ac:spMkLst>
            <pc:docMk/>
            <pc:sldMk cId="3715574891" sldId="332"/>
            <ac:spMk id="16" creationId="{00000000-0000-0000-0000-000000000000}"/>
          </ac:spMkLst>
        </pc:spChg>
      </pc:sldChg>
      <pc:sldChg chg="modSp del">
        <pc:chgData name="Joshua Ingeniero" userId="3f6c1d9157fa15e6" providerId="LiveId" clId="{48AE3208-7042-CA4B-BC44-88A972CA2DB7}" dt="2020-11-02T16:25:17.941" v="3340" actId="2696"/>
        <pc:sldMkLst>
          <pc:docMk/>
          <pc:sldMk cId="3018601787" sldId="333"/>
        </pc:sldMkLst>
        <pc:spChg chg="mod">
          <ac:chgData name="Joshua Ingeniero" userId="3f6c1d9157fa15e6" providerId="LiveId" clId="{48AE3208-7042-CA4B-BC44-88A972CA2DB7}" dt="2020-11-02T09:53:48.318" v="116" actId="790"/>
          <ac:spMkLst>
            <pc:docMk/>
            <pc:sldMk cId="3018601787" sldId="333"/>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038350758" sldId="334"/>
        </pc:sldMkLst>
        <pc:spChg chg="mod">
          <ac:chgData name="Joshua Ingeniero" userId="3f6c1d9157fa15e6" providerId="LiveId" clId="{48AE3208-7042-CA4B-BC44-88A972CA2DB7}" dt="2020-11-02T09:53:48.318" v="116" actId="790"/>
          <ac:spMkLst>
            <pc:docMk/>
            <pc:sldMk cId="3038350758" sldId="334"/>
            <ac:spMk id="2" creationId="{00000000-0000-0000-0000-000000000000}"/>
          </ac:spMkLst>
        </pc:spChg>
      </pc:sldChg>
      <pc:sldChg chg="modSp del">
        <pc:chgData name="Joshua Ingeniero" userId="3f6c1d9157fa15e6" providerId="LiveId" clId="{48AE3208-7042-CA4B-BC44-88A972CA2DB7}" dt="2020-11-02T16:25:17.941" v="3340" actId="2696"/>
        <pc:sldMkLst>
          <pc:docMk/>
          <pc:sldMk cId="4134787493" sldId="335"/>
        </pc:sldMkLst>
        <pc:spChg chg="mod">
          <ac:chgData name="Joshua Ingeniero" userId="3f6c1d9157fa15e6" providerId="LiveId" clId="{48AE3208-7042-CA4B-BC44-88A972CA2DB7}" dt="2020-11-02T09:53:48.318" v="116" actId="790"/>
          <ac:spMkLst>
            <pc:docMk/>
            <pc:sldMk cId="4134787493" sldId="335"/>
            <ac:spMk id="123913" creationId="{00000000-0000-0000-0000-000000000000}"/>
          </ac:spMkLst>
        </pc:spChg>
      </pc:sldChg>
      <pc:sldChg chg="modSp del">
        <pc:chgData name="Joshua Ingeniero" userId="3f6c1d9157fa15e6" providerId="LiveId" clId="{48AE3208-7042-CA4B-BC44-88A972CA2DB7}" dt="2020-11-02T16:25:17.941" v="3340" actId="2696"/>
        <pc:sldMkLst>
          <pc:docMk/>
          <pc:sldMk cId="726583976" sldId="336"/>
        </pc:sldMkLst>
        <pc:spChg chg="mod">
          <ac:chgData name="Joshua Ingeniero" userId="3f6c1d9157fa15e6" providerId="LiveId" clId="{48AE3208-7042-CA4B-BC44-88A972CA2DB7}" dt="2020-11-02T09:53:48.318" v="116" actId="790"/>
          <ac:spMkLst>
            <pc:docMk/>
            <pc:sldMk cId="726583976" sldId="336"/>
            <ac:spMk id="5" creationId="{00000000-0000-0000-0000-000000000000}"/>
          </ac:spMkLst>
        </pc:spChg>
      </pc:sldChg>
      <pc:sldChg chg="modSp del">
        <pc:chgData name="Joshua Ingeniero" userId="3f6c1d9157fa15e6" providerId="LiveId" clId="{48AE3208-7042-CA4B-BC44-88A972CA2DB7}" dt="2020-11-02T16:25:17.941" v="3340" actId="2696"/>
        <pc:sldMkLst>
          <pc:docMk/>
          <pc:sldMk cId="3710519164" sldId="337"/>
        </pc:sldMkLst>
        <pc:spChg chg="mod">
          <ac:chgData name="Joshua Ingeniero" userId="3f6c1d9157fa15e6" providerId="LiveId" clId="{48AE3208-7042-CA4B-BC44-88A972CA2DB7}" dt="2020-11-02T09:53:48.318" v="116" actId="790"/>
          <ac:spMkLst>
            <pc:docMk/>
            <pc:sldMk cId="3710519164" sldId="337"/>
            <ac:spMk id="3" creationId="{00000000-0000-0000-0000-000000000000}"/>
          </ac:spMkLst>
        </pc:spChg>
      </pc:sldChg>
      <pc:sldChg chg="modSp del">
        <pc:chgData name="Joshua Ingeniero" userId="3f6c1d9157fa15e6" providerId="LiveId" clId="{48AE3208-7042-CA4B-BC44-88A972CA2DB7}" dt="2020-11-02T16:25:17.941" v="3340" actId="2696"/>
        <pc:sldMkLst>
          <pc:docMk/>
          <pc:sldMk cId="3800845802" sldId="338"/>
        </pc:sldMkLst>
        <pc:spChg chg="mod">
          <ac:chgData name="Joshua Ingeniero" userId="3f6c1d9157fa15e6" providerId="LiveId" clId="{48AE3208-7042-CA4B-BC44-88A972CA2DB7}" dt="2020-11-02T09:53:48.318" v="116" actId="790"/>
          <ac:spMkLst>
            <pc:docMk/>
            <pc:sldMk cId="3800845802" sldId="338"/>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444540181" sldId="339"/>
        </pc:sldMkLst>
        <pc:spChg chg="mod">
          <ac:chgData name="Joshua Ingeniero" userId="3f6c1d9157fa15e6" providerId="LiveId" clId="{48AE3208-7042-CA4B-BC44-88A972CA2DB7}" dt="2020-11-02T09:53:48.318" v="116" actId="790"/>
          <ac:spMkLst>
            <pc:docMk/>
            <pc:sldMk cId="3444540181" sldId="339"/>
            <ac:spMk id="3" creationId="{00000000-0000-0000-0000-000000000000}"/>
          </ac:spMkLst>
        </pc:spChg>
      </pc:sldChg>
      <pc:sldChg chg="modSp del">
        <pc:chgData name="Joshua Ingeniero" userId="3f6c1d9157fa15e6" providerId="LiveId" clId="{48AE3208-7042-CA4B-BC44-88A972CA2DB7}" dt="2020-11-02T16:25:17.941" v="3340" actId="2696"/>
        <pc:sldMkLst>
          <pc:docMk/>
          <pc:sldMk cId="3162119334" sldId="341"/>
        </pc:sldMkLst>
        <pc:spChg chg="mod">
          <ac:chgData name="Joshua Ingeniero" userId="3f6c1d9157fa15e6" providerId="LiveId" clId="{48AE3208-7042-CA4B-BC44-88A972CA2DB7}" dt="2020-11-02T09:53:48.318" v="116" actId="790"/>
          <ac:spMkLst>
            <pc:docMk/>
            <pc:sldMk cId="3162119334" sldId="341"/>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826673105" sldId="342"/>
        </pc:sldMkLst>
        <pc:spChg chg="mod">
          <ac:chgData name="Joshua Ingeniero" userId="3f6c1d9157fa15e6" providerId="LiveId" clId="{48AE3208-7042-CA4B-BC44-88A972CA2DB7}" dt="2020-11-02T09:53:48.318" v="116" actId="790"/>
          <ac:spMkLst>
            <pc:docMk/>
            <pc:sldMk cId="3826673105" sldId="342"/>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200649989" sldId="343"/>
        </pc:sldMkLst>
        <pc:spChg chg="mod">
          <ac:chgData name="Joshua Ingeniero" userId="3f6c1d9157fa15e6" providerId="LiveId" clId="{48AE3208-7042-CA4B-BC44-88A972CA2DB7}" dt="2020-11-02T09:53:48.318" v="116" actId="790"/>
          <ac:spMkLst>
            <pc:docMk/>
            <pc:sldMk cId="2200649989" sldId="343"/>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957441047" sldId="344"/>
        </pc:sldMkLst>
        <pc:spChg chg="mod">
          <ac:chgData name="Joshua Ingeniero" userId="3f6c1d9157fa15e6" providerId="LiveId" clId="{48AE3208-7042-CA4B-BC44-88A972CA2DB7}" dt="2020-11-02T09:53:48.318" v="116" actId="790"/>
          <ac:spMkLst>
            <pc:docMk/>
            <pc:sldMk cId="1957441047" sldId="344"/>
            <ac:spMk id="3" creationId="{00000000-0000-0000-0000-000000000000}"/>
          </ac:spMkLst>
        </pc:spChg>
      </pc:sldChg>
      <pc:sldChg chg="modSp del">
        <pc:chgData name="Joshua Ingeniero" userId="3f6c1d9157fa15e6" providerId="LiveId" clId="{48AE3208-7042-CA4B-BC44-88A972CA2DB7}" dt="2020-11-02T16:25:17.941" v="3340" actId="2696"/>
        <pc:sldMkLst>
          <pc:docMk/>
          <pc:sldMk cId="1343398587" sldId="345"/>
        </pc:sldMkLst>
        <pc:spChg chg="mod">
          <ac:chgData name="Joshua Ingeniero" userId="3f6c1d9157fa15e6" providerId="LiveId" clId="{48AE3208-7042-CA4B-BC44-88A972CA2DB7}" dt="2020-11-02T09:53:48.318" v="116" actId="790"/>
          <ac:spMkLst>
            <pc:docMk/>
            <pc:sldMk cId="1343398587" sldId="345"/>
            <ac:spMk id="3" creationId="{00000000-0000-0000-0000-000000000000}"/>
          </ac:spMkLst>
        </pc:spChg>
      </pc:sldChg>
      <pc:sldChg chg="modSp del">
        <pc:chgData name="Joshua Ingeniero" userId="3f6c1d9157fa15e6" providerId="LiveId" clId="{48AE3208-7042-CA4B-BC44-88A972CA2DB7}" dt="2020-11-02T16:25:17.941" v="3340" actId="2696"/>
        <pc:sldMkLst>
          <pc:docMk/>
          <pc:sldMk cId="3546961832" sldId="346"/>
        </pc:sldMkLst>
        <pc:spChg chg="mod">
          <ac:chgData name="Joshua Ingeniero" userId="3f6c1d9157fa15e6" providerId="LiveId" clId="{48AE3208-7042-CA4B-BC44-88A972CA2DB7}" dt="2020-11-02T09:53:48.318" v="116" actId="790"/>
          <ac:spMkLst>
            <pc:docMk/>
            <pc:sldMk cId="3546961832" sldId="346"/>
            <ac:spMk id="2" creationId="{00000000-0000-0000-0000-000000000000}"/>
          </ac:spMkLst>
        </pc:spChg>
        <pc:spChg chg="mod">
          <ac:chgData name="Joshua Ingeniero" userId="3f6c1d9157fa15e6" providerId="LiveId" clId="{48AE3208-7042-CA4B-BC44-88A972CA2DB7}" dt="2020-11-02T09:53:48.318" v="116" actId="790"/>
          <ac:spMkLst>
            <pc:docMk/>
            <pc:sldMk cId="3546961832" sldId="346"/>
            <ac:spMk id="6" creationId="{00000000-0000-0000-0000-000000000000}"/>
          </ac:spMkLst>
        </pc:spChg>
      </pc:sldChg>
      <pc:sldChg chg="modSp del">
        <pc:chgData name="Joshua Ingeniero" userId="3f6c1d9157fa15e6" providerId="LiveId" clId="{48AE3208-7042-CA4B-BC44-88A972CA2DB7}" dt="2020-11-02T16:25:17.941" v="3340" actId="2696"/>
        <pc:sldMkLst>
          <pc:docMk/>
          <pc:sldMk cId="1962024772" sldId="347"/>
        </pc:sldMkLst>
        <pc:spChg chg="mod">
          <ac:chgData name="Joshua Ingeniero" userId="3f6c1d9157fa15e6" providerId="LiveId" clId="{48AE3208-7042-CA4B-BC44-88A972CA2DB7}" dt="2020-11-02T09:53:48.318" v="116" actId="790"/>
          <ac:spMkLst>
            <pc:docMk/>
            <pc:sldMk cId="1962024772" sldId="347"/>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940466987" sldId="348"/>
        </pc:sldMkLst>
        <pc:spChg chg="mod">
          <ac:chgData name="Joshua Ingeniero" userId="3f6c1d9157fa15e6" providerId="LiveId" clId="{48AE3208-7042-CA4B-BC44-88A972CA2DB7}" dt="2020-11-02T09:53:48.318" v="116" actId="790"/>
          <ac:spMkLst>
            <pc:docMk/>
            <pc:sldMk cId="2940466987" sldId="348"/>
            <ac:spMk id="2" creationId="{00000000-0000-0000-0000-000000000000}"/>
          </ac:spMkLst>
        </pc:spChg>
      </pc:sldChg>
      <pc:sldChg chg="addSp modSp mod">
        <pc:chgData name="Joshua Ingeniero" userId="3f6c1d9157fa15e6" providerId="LiveId" clId="{48AE3208-7042-CA4B-BC44-88A972CA2DB7}" dt="2020-11-02T15:16:43.585" v="1353"/>
        <pc:sldMkLst>
          <pc:docMk/>
          <pc:sldMk cId="849761052" sldId="446"/>
        </pc:sldMkLst>
        <pc:spChg chg="mod">
          <ac:chgData name="Joshua Ingeniero" userId="3f6c1d9157fa15e6" providerId="LiveId" clId="{48AE3208-7042-CA4B-BC44-88A972CA2DB7}" dt="2020-11-02T09:53:48.318" v="116" actId="790"/>
          <ac:spMkLst>
            <pc:docMk/>
            <pc:sldMk cId="849761052" sldId="446"/>
            <ac:spMk id="2" creationId="{00000000-0000-0000-0000-000000000000}"/>
          </ac:spMkLst>
        </pc:spChg>
        <pc:spChg chg="mod">
          <ac:chgData name="Joshua Ingeniero" userId="3f6c1d9157fa15e6" providerId="LiveId" clId="{48AE3208-7042-CA4B-BC44-88A972CA2DB7}" dt="2020-11-02T09:53:48.318" v="116" actId="790"/>
          <ac:spMkLst>
            <pc:docMk/>
            <pc:sldMk cId="849761052" sldId="446"/>
            <ac:spMk id="3" creationId="{00000000-0000-0000-0000-000000000000}"/>
          </ac:spMkLst>
        </pc:spChg>
        <pc:spChg chg="mod">
          <ac:chgData name="Joshua Ingeniero" userId="3f6c1d9157fa15e6" providerId="LiveId" clId="{48AE3208-7042-CA4B-BC44-88A972CA2DB7}" dt="2020-11-02T09:53:48.318" v="116" actId="790"/>
          <ac:spMkLst>
            <pc:docMk/>
            <pc:sldMk cId="849761052" sldId="446"/>
            <ac:spMk id="4" creationId="{00000000-0000-0000-0000-000000000000}"/>
          </ac:spMkLst>
        </pc:spChg>
        <pc:spChg chg="mod">
          <ac:chgData name="Joshua Ingeniero" userId="3f6c1d9157fa15e6" providerId="LiveId" clId="{48AE3208-7042-CA4B-BC44-88A972CA2DB7}" dt="2020-11-02T09:55:04.812" v="142" actId="20577"/>
          <ac:spMkLst>
            <pc:docMk/>
            <pc:sldMk cId="849761052" sldId="446"/>
            <ac:spMk id="6" creationId="{00000000-0000-0000-0000-000000000000}"/>
          </ac:spMkLst>
        </pc:spChg>
        <pc:spChg chg="mod">
          <ac:chgData name="Joshua Ingeniero" userId="3f6c1d9157fa15e6" providerId="LiveId" clId="{48AE3208-7042-CA4B-BC44-88A972CA2DB7}" dt="2020-11-02T09:45:35.860" v="6" actId="20577"/>
          <ac:spMkLst>
            <pc:docMk/>
            <pc:sldMk cId="849761052" sldId="446"/>
            <ac:spMk id="7" creationId="{FD0D9917-101A-934B-A723-2CBFE374C428}"/>
          </ac:spMkLst>
        </pc:spChg>
        <pc:picChg chg="add mod">
          <ac:chgData name="Joshua Ingeniero" userId="3f6c1d9157fa15e6" providerId="LiveId" clId="{48AE3208-7042-CA4B-BC44-88A972CA2DB7}" dt="2020-11-02T15:16:43.585" v="1353"/>
          <ac:picMkLst>
            <pc:docMk/>
            <pc:sldMk cId="849761052" sldId="446"/>
            <ac:picMk id="9" creationId="{11F99CD2-8490-2249-B74C-E8B4CD869B6A}"/>
          </ac:picMkLst>
        </pc:picChg>
      </pc:sldChg>
      <pc:sldChg chg="addSp delSp modSp mod">
        <pc:chgData name="Joshua Ingeniero" userId="3f6c1d9157fa15e6" providerId="LiveId" clId="{48AE3208-7042-CA4B-BC44-88A972CA2DB7}" dt="2020-11-04T08:56:22.950" v="3352" actId="1076"/>
        <pc:sldMkLst>
          <pc:docMk/>
          <pc:sldMk cId="4156071432" sldId="449"/>
        </pc:sldMkLst>
        <pc:spChg chg="add mod">
          <ac:chgData name="Joshua Ingeniero" userId="3f6c1d9157fa15e6" providerId="LiveId" clId="{48AE3208-7042-CA4B-BC44-88A972CA2DB7}" dt="2020-11-02T11:12:24.394" v="911" actId="1076"/>
          <ac:spMkLst>
            <pc:docMk/>
            <pc:sldMk cId="4156071432" sldId="449"/>
            <ac:spMk id="10" creationId="{90D5BF38-A35D-A843-A9D4-126912F8FEC2}"/>
          </ac:spMkLst>
        </pc:spChg>
        <pc:spChg chg="mod">
          <ac:chgData name="Joshua Ingeniero" userId="3f6c1d9157fa15e6" providerId="LiveId" clId="{48AE3208-7042-CA4B-BC44-88A972CA2DB7}" dt="2020-11-02T11:13:36.724" v="939" actId="1076"/>
          <ac:spMkLst>
            <pc:docMk/>
            <pc:sldMk cId="4156071432" sldId="449"/>
            <ac:spMk id="14" creationId="{16ED3252-7F5A-C742-AC53-8E3F5AC9A8E2}"/>
          </ac:spMkLst>
        </pc:spChg>
        <pc:spChg chg="mod">
          <ac:chgData name="Joshua Ingeniero" userId="3f6c1d9157fa15e6" providerId="LiveId" clId="{48AE3208-7042-CA4B-BC44-88A972CA2DB7}" dt="2020-11-02T11:13:36.724" v="939" actId="1076"/>
          <ac:spMkLst>
            <pc:docMk/>
            <pc:sldMk cId="4156071432" sldId="449"/>
            <ac:spMk id="15" creationId="{ED9E5782-0E66-D045-9BC5-00DB2697721E}"/>
          </ac:spMkLst>
        </pc:spChg>
        <pc:spChg chg="mod">
          <ac:chgData name="Joshua Ingeniero" userId="3f6c1d9157fa15e6" providerId="LiveId" clId="{48AE3208-7042-CA4B-BC44-88A972CA2DB7}" dt="2020-11-02T11:13:36.724" v="939" actId="1076"/>
          <ac:spMkLst>
            <pc:docMk/>
            <pc:sldMk cId="4156071432" sldId="449"/>
            <ac:spMk id="16" creationId="{9F31AF87-1A39-5E44-B8CB-989A601C6BF5}"/>
          </ac:spMkLst>
        </pc:spChg>
        <pc:spChg chg="mod">
          <ac:chgData name="Joshua Ingeniero" userId="3f6c1d9157fa15e6" providerId="LiveId" clId="{48AE3208-7042-CA4B-BC44-88A972CA2DB7}" dt="2020-11-02T11:13:36.724" v="939" actId="1076"/>
          <ac:spMkLst>
            <pc:docMk/>
            <pc:sldMk cId="4156071432" sldId="449"/>
            <ac:spMk id="17" creationId="{25A169F0-451F-8146-AC93-D54F0B864187}"/>
          </ac:spMkLst>
        </pc:spChg>
        <pc:spChg chg="mod">
          <ac:chgData name="Joshua Ingeniero" userId="3f6c1d9157fa15e6" providerId="LiveId" clId="{48AE3208-7042-CA4B-BC44-88A972CA2DB7}" dt="2020-11-02T11:13:36.724" v="939" actId="1076"/>
          <ac:spMkLst>
            <pc:docMk/>
            <pc:sldMk cId="4156071432" sldId="449"/>
            <ac:spMk id="18" creationId="{550E0E95-6F13-5148-8B9A-630FC5CD1C28}"/>
          </ac:spMkLst>
        </pc:spChg>
        <pc:spChg chg="mod">
          <ac:chgData name="Joshua Ingeniero" userId="3f6c1d9157fa15e6" providerId="LiveId" clId="{48AE3208-7042-CA4B-BC44-88A972CA2DB7}" dt="2020-11-02T11:13:36.724" v="939" actId="1076"/>
          <ac:spMkLst>
            <pc:docMk/>
            <pc:sldMk cId="4156071432" sldId="449"/>
            <ac:spMk id="19" creationId="{8CB81E6D-C93D-FB42-8824-AF380143CA9B}"/>
          </ac:spMkLst>
        </pc:spChg>
        <pc:spChg chg="mod">
          <ac:chgData name="Joshua Ingeniero" userId="3f6c1d9157fa15e6" providerId="LiveId" clId="{48AE3208-7042-CA4B-BC44-88A972CA2DB7}" dt="2020-11-02T11:13:36.724" v="939" actId="1076"/>
          <ac:spMkLst>
            <pc:docMk/>
            <pc:sldMk cId="4156071432" sldId="449"/>
            <ac:spMk id="20" creationId="{0A7201CE-00ED-F34C-A324-416D0B2B7D51}"/>
          </ac:spMkLst>
        </pc:spChg>
        <pc:spChg chg="mod">
          <ac:chgData name="Joshua Ingeniero" userId="3f6c1d9157fa15e6" providerId="LiveId" clId="{48AE3208-7042-CA4B-BC44-88A972CA2DB7}" dt="2020-11-02T11:13:36.724" v="939" actId="1076"/>
          <ac:spMkLst>
            <pc:docMk/>
            <pc:sldMk cId="4156071432" sldId="449"/>
            <ac:spMk id="21" creationId="{50AF07A3-0214-404B-A224-148F8D40997F}"/>
          </ac:spMkLst>
        </pc:spChg>
        <pc:spChg chg="del">
          <ac:chgData name="Joshua Ingeniero" userId="3f6c1d9157fa15e6" providerId="LiveId" clId="{48AE3208-7042-CA4B-BC44-88A972CA2DB7}" dt="2020-11-02T11:05:13.524" v="826" actId="478"/>
          <ac:spMkLst>
            <pc:docMk/>
            <pc:sldMk cId="4156071432" sldId="449"/>
            <ac:spMk id="22" creationId="{5363C039-DEA9-134B-8A6D-3533459A6C9F}"/>
          </ac:spMkLst>
        </pc:spChg>
        <pc:spChg chg="mod">
          <ac:chgData name="Joshua Ingeniero" userId="3f6c1d9157fa15e6" providerId="LiveId" clId="{48AE3208-7042-CA4B-BC44-88A972CA2DB7}" dt="2020-11-02T11:13:36.724" v="939" actId="1076"/>
          <ac:spMkLst>
            <pc:docMk/>
            <pc:sldMk cId="4156071432" sldId="449"/>
            <ac:spMk id="23" creationId="{4CE96778-96FC-1145-BA85-801D3D83A383}"/>
          </ac:spMkLst>
        </pc:spChg>
        <pc:spChg chg="mod">
          <ac:chgData name="Joshua Ingeniero" userId="3f6c1d9157fa15e6" providerId="LiveId" clId="{48AE3208-7042-CA4B-BC44-88A972CA2DB7}" dt="2020-11-02T11:13:36.724" v="939" actId="1076"/>
          <ac:spMkLst>
            <pc:docMk/>
            <pc:sldMk cId="4156071432" sldId="449"/>
            <ac:spMk id="24" creationId="{C9AB9990-317D-B54C-98F4-8B256C97FAA0}"/>
          </ac:spMkLst>
        </pc:spChg>
        <pc:spChg chg="mod">
          <ac:chgData name="Joshua Ingeniero" userId="3f6c1d9157fa15e6" providerId="LiveId" clId="{48AE3208-7042-CA4B-BC44-88A972CA2DB7}" dt="2020-11-02T11:13:36.724" v="939" actId="1076"/>
          <ac:spMkLst>
            <pc:docMk/>
            <pc:sldMk cId="4156071432" sldId="449"/>
            <ac:spMk id="25" creationId="{88C6FA7B-3043-7A46-A791-E27CACE31C73}"/>
          </ac:spMkLst>
        </pc:spChg>
        <pc:spChg chg="mod">
          <ac:chgData name="Joshua Ingeniero" userId="3f6c1d9157fa15e6" providerId="LiveId" clId="{48AE3208-7042-CA4B-BC44-88A972CA2DB7}" dt="2020-11-02T11:10:46.171" v="871" actId="165"/>
          <ac:spMkLst>
            <pc:docMk/>
            <pc:sldMk cId="4156071432" sldId="449"/>
            <ac:spMk id="26" creationId="{5F76EA88-57A8-2940-A34B-0A91E361708B}"/>
          </ac:spMkLst>
        </pc:spChg>
        <pc:spChg chg="mod">
          <ac:chgData name="Joshua Ingeniero" userId="3f6c1d9157fa15e6" providerId="LiveId" clId="{48AE3208-7042-CA4B-BC44-88A972CA2DB7}" dt="2020-11-02T11:10:46.171" v="871" actId="165"/>
          <ac:spMkLst>
            <pc:docMk/>
            <pc:sldMk cId="4156071432" sldId="449"/>
            <ac:spMk id="27" creationId="{031D78A8-144C-A341-A5D9-63EDE414EDDA}"/>
          </ac:spMkLst>
        </pc:spChg>
        <pc:spChg chg="mod">
          <ac:chgData name="Joshua Ingeniero" userId="3f6c1d9157fa15e6" providerId="LiveId" clId="{48AE3208-7042-CA4B-BC44-88A972CA2DB7}" dt="2020-11-02T11:10:46.171" v="871" actId="165"/>
          <ac:spMkLst>
            <pc:docMk/>
            <pc:sldMk cId="4156071432" sldId="449"/>
            <ac:spMk id="28" creationId="{27EA05EB-9CD9-9D4D-A5AB-E8E8AF6C742F}"/>
          </ac:spMkLst>
        </pc:spChg>
        <pc:spChg chg="mod">
          <ac:chgData name="Joshua Ingeniero" userId="3f6c1d9157fa15e6" providerId="LiveId" clId="{48AE3208-7042-CA4B-BC44-88A972CA2DB7}" dt="2020-11-02T11:10:46.171" v="871" actId="165"/>
          <ac:spMkLst>
            <pc:docMk/>
            <pc:sldMk cId="4156071432" sldId="449"/>
            <ac:spMk id="29" creationId="{F5108A9E-A6B6-5E4E-9F4F-8420D9C3DDE8}"/>
          </ac:spMkLst>
        </pc:spChg>
        <pc:spChg chg="mod">
          <ac:chgData name="Joshua Ingeniero" userId="3f6c1d9157fa15e6" providerId="LiveId" clId="{48AE3208-7042-CA4B-BC44-88A972CA2DB7}" dt="2020-11-02T11:10:46.171" v="871" actId="165"/>
          <ac:spMkLst>
            <pc:docMk/>
            <pc:sldMk cId="4156071432" sldId="449"/>
            <ac:spMk id="30" creationId="{DD17A3A2-83BF-7D4C-B523-49D4768D154A}"/>
          </ac:spMkLst>
        </pc:spChg>
        <pc:spChg chg="mod">
          <ac:chgData name="Joshua Ingeniero" userId="3f6c1d9157fa15e6" providerId="LiveId" clId="{48AE3208-7042-CA4B-BC44-88A972CA2DB7}" dt="2020-11-02T11:10:46.171" v="871" actId="165"/>
          <ac:spMkLst>
            <pc:docMk/>
            <pc:sldMk cId="4156071432" sldId="449"/>
            <ac:spMk id="31" creationId="{19A1311E-0745-EB4B-A07B-982F14130764}"/>
          </ac:spMkLst>
        </pc:spChg>
        <pc:spChg chg="mod">
          <ac:chgData name="Joshua Ingeniero" userId="3f6c1d9157fa15e6" providerId="LiveId" clId="{48AE3208-7042-CA4B-BC44-88A972CA2DB7}" dt="2020-11-02T11:10:46.171" v="871" actId="165"/>
          <ac:spMkLst>
            <pc:docMk/>
            <pc:sldMk cId="4156071432" sldId="449"/>
            <ac:spMk id="32" creationId="{DF68670C-785E-C542-8443-AFA46DD660A9}"/>
          </ac:spMkLst>
        </pc:spChg>
        <pc:spChg chg="mod">
          <ac:chgData name="Joshua Ingeniero" userId="3f6c1d9157fa15e6" providerId="LiveId" clId="{48AE3208-7042-CA4B-BC44-88A972CA2DB7}" dt="2020-11-02T11:10:46.171" v="871" actId="165"/>
          <ac:spMkLst>
            <pc:docMk/>
            <pc:sldMk cId="4156071432" sldId="449"/>
            <ac:spMk id="33" creationId="{E458276E-2DF2-2C4A-B9EA-A2F6BBEC91CC}"/>
          </ac:spMkLst>
        </pc:spChg>
        <pc:spChg chg="mod">
          <ac:chgData name="Joshua Ingeniero" userId="3f6c1d9157fa15e6" providerId="LiveId" clId="{48AE3208-7042-CA4B-BC44-88A972CA2DB7}" dt="2020-11-02T11:10:46.171" v="871" actId="165"/>
          <ac:spMkLst>
            <pc:docMk/>
            <pc:sldMk cId="4156071432" sldId="449"/>
            <ac:spMk id="34" creationId="{B674C6C2-BFDF-2C46-9CE1-0E889C4FF0E6}"/>
          </ac:spMkLst>
        </pc:spChg>
        <pc:spChg chg="mod">
          <ac:chgData name="Joshua Ingeniero" userId="3f6c1d9157fa15e6" providerId="LiveId" clId="{48AE3208-7042-CA4B-BC44-88A972CA2DB7}" dt="2020-11-02T11:10:46.171" v="871" actId="165"/>
          <ac:spMkLst>
            <pc:docMk/>
            <pc:sldMk cId="4156071432" sldId="449"/>
            <ac:spMk id="35" creationId="{86A351E7-C698-0140-97D5-0E7AE349A027}"/>
          </ac:spMkLst>
        </pc:spChg>
        <pc:spChg chg="mod">
          <ac:chgData name="Joshua Ingeniero" userId="3f6c1d9157fa15e6" providerId="LiveId" clId="{48AE3208-7042-CA4B-BC44-88A972CA2DB7}" dt="2020-11-02T11:10:46.171" v="871" actId="165"/>
          <ac:spMkLst>
            <pc:docMk/>
            <pc:sldMk cId="4156071432" sldId="449"/>
            <ac:spMk id="36" creationId="{8BB182AF-8651-754E-AF83-7766DD8DAC6F}"/>
          </ac:spMkLst>
        </pc:spChg>
        <pc:spChg chg="mod">
          <ac:chgData name="Joshua Ingeniero" userId="3f6c1d9157fa15e6" providerId="LiveId" clId="{48AE3208-7042-CA4B-BC44-88A972CA2DB7}" dt="2020-11-02T11:10:46.171" v="871" actId="165"/>
          <ac:spMkLst>
            <pc:docMk/>
            <pc:sldMk cId="4156071432" sldId="449"/>
            <ac:spMk id="37" creationId="{73D890F7-D552-E84B-84B5-C5F2DA73A046}"/>
          </ac:spMkLst>
        </pc:spChg>
        <pc:spChg chg="mod">
          <ac:chgData name="Joshua Ingeniero" userId="3f6c1d9157fa15e6" providerId="LiveId" clId="{48AE3208-7042-CA4B-BC44-88A972CA2DB7}" dt="2020-11-02T11:10:46.171" v="871" actId="165"/>
          <ac:spMkLst>
            <pc:docMk/>
            <pc:sldMk cId="4156071432" sldId="449"/>
            <ac:spMk id="38" creationId="{6AC6261C-29C8-1848-A251-2D5C990BFF39}"/>
          </ac:spMkLst>
        </pc:spChg>
        <pc:spChg chg="mod">
          <ac:chgData name="Joshua Ingeniero" userId="3f6c1d9157fa15e6" providerId="LiveId" clId="{48AE3208-7042-CA4B-BC44-88A972CA2DB7}" dt="2020-11-02T11:10:46.171" v="871" actId="165"/>
          <ac:spMkLst>
            <pc:docMk/>
            <pc:sldMk cId="4156071432" sldId="449"/>
            <ac:spMk id="39" creationId="{9C42CDB4-2988-2644-BF39-562ADCCFFD5A}"/>
          </ac:spMkLst>
        </pc:spChg>
        <pc:spChg chg="mod">
          <ac:chgData name="Joshua Ingeniero" userId="3f6c1d9157fa15e6" providerId="LiveId" clId="{48AE3208-7042-CA4B-BC44-88A972CA2DB7}" dt="2020-11-02T11:10:46.171" v="871" actId="165"/>
          <ac:spMkLst>
            <pc:docMk/>
            <pc:sldMk cId="4156071432" sldId="449"/>
            <ac:spMk id="40" creationId="{BEB2961A-170B-4D4C-982F-F574340427D2}"/>
          </ac:spMkLst>
        </pc:spChg>
        <pc:spChg chg="mod">
          <ac:chgData name="Joshua Ingeniero" userId="3f6c1d9157fa15e6" providerId="LiveId" clId="{48AE3208-7042-CA4B-BC44-88A972CA2DB7}" dt="2020-11-02T11:10:46.171" v="871" actId="165"/>
          <ac:spMkLst>
            <pc:docMk/>
            <pc:sldMk cId="4156071432" sldId="449"/>
            <ac:spMk id="41" creationId="{D18B637E-9265-594E-A3B2-D563D4128C31}"/>
          </ac:spMkLst>
        </pc:spChg>
        <pc:spChg chg="mod">
          <ac:chgData name="Joshua Ingeniero" userId="3f6c1d9157fa15e6" providerId="LiveId" clId="{48AE3208-7042-CA4B-BC44-88A972CA2DB7}" dt="2020-11-02T11:10:46.171" v="871" actId="165"/>
          <ac:spMkLst>
            <pc:docMk/>
            <pc:sldMk cId="4156071432" sldId="449"/>
            <ac:spMk id="42" creationId="{866A53CD-9C50-6543-AA91-ECAD42F1CBA8}"/>
          </ac:spMkLst>
        </pc:spChg>
        <pc:spChg chg="mod">
          <ac:chgData name="Joshua Ingeniero" userId="3f6c1d9157fa15e6" providerId="LiveId" clId="{48AE3208-7042-CA4B-BC44-88A972CA2DB7}" dt="2020-11-02T11:10:46.171" v="871" actId="165"/>
          <ac:spMkLst>
            <pc:docMk/>
            <pc:sldMk cId="4156071432" sldId="449"/>
            <ac:spMk id="43" creationId="{6E9E4190-5771-634E-9BF0-A2DE2C38310C}"/>
          </ac:spMkLst>
        </pc:spChg>
        <pc:spChg chg="mod">
          <ac:chgData name="Joshua Ingeniero" userId="3f6c1d9157fa15e6" providerId="LiveId" clId="{48AE3208-7042-CA4B-BC44-88A972CA2DB7}" dt="2020-11-02T11:10:46.171" v="871" actId="165"/>
          <ac:spMkLst>
            <pc:docMk/>
            <pc:sldMk cId="4156071432" sldId="449"/>
            <ac:spMk id="44" creationId="{2E5346D7-83B2-1648-B1F3-6A5E7273553A}"/>
          </ac:spMkLst>
        </pc:spChg>
        <pc:spChg chg="mod">
          <ac:chgData name="Joshua Ingeniero" userId="3f6c1d9157fa15e6" providerId="LiveId" clId="{48AE3208-7042-CA4B-BC44-88A972CA2DB7}" dt="2020-11-02T11:10:46.171" v="871" actId="165"/>
          <ac:spMkLst>
            <pc:docMk/>
            <pc:sldMk cId="4156071432" sldId="449"/>
            <ac:spMk id="45" creationId="{C98D4EE6-8B3B-844A-BC16-B6E8FF9BD41B}"/>
          </ac:spMkLst>
        </pc:spChg>
        <pc:spChg chg="mod">
          <ac:chgData name="Joshua Ingeniero" userId="3f6c1d9157fa15e6" providerId="LiveId" clId="{48AE3208-7042-CA4B-BC44-88A972CA2DB7}" dt="2020-11-02T11:10:46.171" v="871" actId="165"/>
          <ac:spMkLst>
            <pc:docMk/>
            <pc:sldMk cId="4156071432" sldId="449"/>
            <ac:spMk id="46" creationId="{D0595EFE-BA59-7940-8B63-559960041F4F}"/>
          </ac:spMkLst>
        </pc:spChg>
        <pc:spChg chg="mod">
          <ac:chgData name="Joshua Ingeniero" userId="3f6c1d9157fa15e6" providerId="LiveId" clId="{48AE3208-7042-CA4B-BC44-88A972CA2DB7}" dt="2020-11-02T11:10:46.171" v="871" actId="165"/>
          <ac:spMkLst>
            <pc:docMk/>
            <pc:sldMk cId="4156071432" sldId="449"/>
            <ac:spMk id="47" creationId="{F17D982E-AC4C-DD48-8A10-9BD5DEC3C6B0}"/>
          </ac:spMkLst>
        </pc:spChg>
        <pc:spChg chg="mod">
          <ac:chgData name="Joshua Ingeniero" userId="3f6c1d9157fa15e6" providerId="LiveId" clId="{48AE3208-7042-CA4B-BC44-88A972CA2DB7}" dt="2020-11-02T11:10:46.171" v="871" actId="165"/>
          <ac:spMkLst>
            <pc:docMk/>
            <pc:sldMk cId="4156071432" sldId="449"/>
            <ac:spMk id="48" creationId="{36AF7D0B-BEA4-DF47-B80D-A29E0F278332}"/>
          </ac:spMkLst>
        </pc:spChg>
        <pc:spChg chg="mod">
          <ac:chgData name="Joshua Ingeniero" userId="3f6c1d9157fa15e6" providerId="LiveId" clId="{48AE3208-7042-CA4B-BC44-88A972CA2DB7}" dt="2020-11-02T11:10:46.171" v="871" actId="165"/>
          <ac:spMkLst>
            <pc:docMk/>
            <pc:sldMk cId="4156071432" sldId="449"/>
            <ac:spMk id="49" creationId="{54C395F4-DA6D-374B-84D0-F81434F85936}"/>
          </ac:spMkLst>
        </pc:spChg>
        <pc:spChg chg="mod">
          <ac:chgData name="Joshua Ingeniero" userId="3f6c1d9157fa15e6" providerId="LiveId" clId="{48AE3208-7042-CA4B-BC44-88A972CA2DB7}" dt="2020-11-02T11:16:46.236" v="1261" actId="1076"/>
          <ac:spMkLst>
            <pc:docMk/>
            <pc:sldMk cId="4156071432" sldId="449"/>
            <ac:spMk id="51" creationId="{244881D6-4039-4C45-B229-B1C2E7C08AC5}"/>
          </ac:spMkLst>
        </pc:spChg>
        <pc:spChg chg="mod">
          <ac:chgData name="Joshua Ingeniero" userId="3f6c1d9157fa15e6" providerId="LiveId" clId="{48AE3208-7042-CA4B-BC44-88A972CA2DB7}" dt="2020-11-02T11:16:46.236" v="1261" actId="1076"/>
          <ac:spMkLst>
            <pc:docMk/>
            <pc:sldMk cId="4156071432" sldId="449"/>
            <ac:spMk id="52" creationId="{406030C3-D92D-7E4F-ACB9-B43DE157AEAD}"/>
          </ac:spMkLst>
        </pc:spChg>
        <pc:spChg chg="mod">
          <ac:chgData name="Joshua Ingeniero" userId="3f6c1d9157fa15e6" providerId="LiveId" clId="{48AE3208-7042-CA4B-BC44-88A972CA2DB7}" dt="2020-11-02T11:16:46.236" v="1261" actId="1076"/>
          <ac:spMkLst>
            <pc:docMk/>
            <pc:sldMk cId="4156071432" sldId="449"/>
            <ac:spMk id="53" creationId="{6BB0975C-1224-3245-843D-2861DB283FA2}"/>
          </ac:spMkLst>
        </pc:spChg>
        <pc:spChg chg="mod">
          <ac:chgData name="Joshua Ingeniero" userId="3f6c1d9157fa15e6" providerId="LiveId" clId="{48AE3208-7042-CA4B-BC44-88A972CA2DB7}" dt="2020-11-02T11:16:46.236" v="1261" actId="1076"/>
          <ac:spMkLst>
            <pc:docMk/>
            <pc:sldMk cId="4156071432" sldId="449"/>
            <ac:spMk id="54" creationId="{089947B5-1D14-1040-8FE8-E0DA0701DE42}"/>
          </ac:spMkLst>
        </pc:spChg>
        <pc:spChg chg="mod">
          <ac:chgData name="Joshua Ingeniero" userId="3f6c1d9157fa15e6" providerId="LiveId" clId="{48AE3208-7042-CA4B-BC44-88A972CA2DB7}" dt="2020-11-02T11:16:46.236" v="1261" actId="1076"/>
          <ac:spMkLst>
            <pc:docMk/>
            <pc:sldMk cId="4156071432" sldId="449"/>
            <ac:spMk id="55" creationId="{7B4701F7-7186-7D40-BAB9-F89F45754B50}"/>
          </ac:spMkLst>
        </pc:spChg>
        <pc:spChg chg="mod">
          <ac:chgData name="Joshua Ingeniero" userId="3f6c1d9157fa15e6" providerId="LiveId" clId="{48AE3208-7042-CA4B-BC44-88A972CA2DB7}" dt="2020-11-02T11:16:46.236" v="1261" actId="1076"/>
          <ac:spMkLst>
            <pc:docMk/>
            <pc:sldMk cId="4156071432" sldId="449"/>
            <ac:spMk id="56" creationId="{1DA43449-4A6D-EB4F-AAC9-62C0E5A4AF51}"/>
          </ac:spMkLst>
        </pc:spChg>
        <pc:spChg chg="mod">
          <ac:chgData name="Joshua Ingeniero" userId="3f6c1d9157fa15e6" providerId="LiveId" clId="{48AE3208-7042-CA4B-BC44-88A972CA2DB7}" dt="2020-11-02T11:16:46.236" v="1261" actId="1076"/>
          <ac:spMkLst>
            <pc:docMk/>
            <pc:sldMk cId="4156071432" sldId="449"/>
            <ac:spMk id="57" creationId="{6293E88D-1B06-5A45-8E42-AE9263715E7A}"/>
          </ac:spMkLst>
        </pc:spChg>
        <pc:spChg chg="mod">
          <ac:chgData name="Joshua Ingeniero" userId="3f6c1d9157fa15e6" providerId="LiveId" clId="{48AE3208-7042-CA4B-BC44-88A972CA2DB7}" dt="2020-11-02T11:16:46.236" v="1261" actId="1076"/>
          <ac:spMkLst>
            <pc:docMk/>
            <pc:sldMk cId="4156071432" sldId="449"/>
            <ac:spMk id="58" creationId="{1E69E555-D3B8-DE45-B40A-F5948E5B6A0E}"/>
          </ac:spMkLst>
        </pc:spChg>
        <pc:spChg chg="mod">
          <ac:chgData name="Joshua Ingeniero" userId="3f6c1d9157fa15e6" providerId="LiveId" clId="{48AE3208-7042-CA4B-BC44-88A972CA2DB7}" dt="2020-11-02T11:16:46.236" v="1261" actId="1076"/>
          <ac:spMkLst>
            <pc:docMk/>
            <pc:sldMk cId="4156071432" sldId="449"/>
            <ac:spMk id="59" creationId="{79B77791-F237-1F47-B2DF-128DB3E4C0F8}"/>
          </ac:spMkLst>
        </pc:spChg>
        <pc:spChg chg="mod">
          <ac:chgData name="Joshua Ingeniero" userId="3f6c1d9157fa15e6" providerId="LiveId" clId="{48AE3208-7042-CA4B-BC44-88A972CA2DB7}" dt="2020-11-02T11:16:46.236" v="1261" actId="1076"/>
          <ac:spMkLst>
            <pc:docMk/>
            <pc:sldMk cId="4156071432" sldId="449"/>
            <ac:spMk id="60" creationId="{0BE60429-0301-A94D-9307-293408DFE961}"/>
          </ac:spMkLst>
        </pc:spChg>
        <pc:spChg chg="mod">
          <ac:chgData name="Joshua Ingeniero" userId="3f6c1d9157fa15e6" providerId="LiveId" clId="{48AE3208-7042-CA4B-BC44-88A972CA2DB7}" dt="2020-11-02T11:16:46.236" v="1261" actId="1076"/>
          <ac:spMkLst>
            <pc:docMk/>
            <pc:sldMk cId="4156071432" sldId="449"/>
            <ac:spMk id="61" creationId="{DBC7CF20-72BF-8849-A261-C8EC875C83D6}"/>
          </ac:spMkLst>
        </pc:spChg>
        <pc:spChg chg="mod">
          <ac:chgData name="Joshua Ingeniero" userId="3f6c1d9157fa15e6" providerId="LiveId" clId="{48AE3208-7042-CA4B-BC44-88A972CA2DB7}" dt="2020-11-02T11:16:46.236" v="1261" actId="1076"/>
          <ac:spMkLst>
            <pc:docMk/>
            <pc:sldMk cId="4156071432" sldId="449"/>
            <ac:spMk id="62" creationId="{79DCCFC1-DF3D-3942-9382-19BFD5E352AC}"/>
          </ac:spMkLst>
        </pc:spChg>
        <pc:spChg chg="mod">
          <ac:chgData name="Joshua Ingeniero" userId="3f6c1d9157fa15e6" providerId="LiveId" clId="{48AE3208-7042-CA4B-BC44-88A972CA2DB7}" dt="2020-11-02T11:16:46.236" v="1261" actId="1076"/>
          <ac:spMkLst>
            <pc:docMk/>
            <pc:sldMk cId="4156071432" sldId="449"/>
            <ac:spMk id="63" creationId="{B4AD9978-68C0-F54D-A7C0-25B631E4990E}"/>
          </ac:spMkLst>
        </pc:spChg>
        <pc:spChg chg="mod">
          <ac:chgData name="Joshua Ingeniero" userId="3f6c1d9157fa15e6" providerId="LiveId" clId="{48AE3208-7042-CA4B-BC44-88A972CA2DB7}" dt="2020-11-02T11:16:46.236" v="1261" actId="1076"/>
          <ac:spMkLst>
            <pc:docMk/>
            <pc:sldMk cId="4156071432" sldId="449"/>
            <ac:spMk id="64" creationId="{916D7F74-27B9-3247-A916-A3B9341ADB0D}"/>
          </ac:spMkLst>
        </pc:spChg>
        <pc:spChg chg="mod">
          <ac:chgData name="Joshua Ingeniero" userId="3f6c1d9157fa15e6" providerId="LiveId" clId="{48AE3208-7042-CA4B-BC44-88A972CA2DB7}" dt="2020-11-02T11:16:46.236" v="1261" actId="1076"/>
          <ac:spMkLst>
            <pc:docMk/>
            <pc:sldMk cId="4156071432" sldId="449"/>
            <ac:spMk id="65" creationId="{0A172204-0B47-A44D-A5CC-BED9E17BD78C}"/>
          </ac:spMkLst>
        </pc:spChg>
        <pc:spChg chg="mod">
          <ac:chgData name="Joshua Ingeniero" userId="3f6c1d9157fa15e6" providerId="LiveId" clId="{48AE3208-7042-CA4B-BC44-88A972CA2DB7}" dt="2020-11-02T11:16:46.236" v="1261" actId="1076"/>
          <ac:spMkLst>
            <pc:docMk/>
            <pc:sldMk cId="4156071432" sldId="449"/>
            <ac:spMk id="66" creationId="{81EB1BBF-8F30-3344-80D2-00AD725D6CD8}"/>
          </ac:spMkLst>
        </pc:spChg>
        <pc:spChg chg="mod">
          <ac:chgData name="Joshua Ingeniero" userId="3f6c1d9157fa15e6" providerId="LiveId" clId="{48AE3208-7042-CA4B-BC44-88A972CA2DB7}" dt="2020-11-02T11:16:46.236" v="1261" actId="1076"/>
          <ac:spMkLst>
            <pc:docMk/>
            <pc:sldMk cId="4156071432" sldId="449"/>
            <ac:spMk id="67" creationId="{AFBB9FAE-0E75-B749-BBED-8996670FD854}"/>
          </ac:spMkLst>
        </pc:spChg>
        <pc:spChg chg="mod">
          <ac:chgData name="Joshua Ingeniero" userId="3f6c1d9157fa15e6" providerId="LiveId" clId="{48AE3208-7042-CA4B-BC44-88A972CA2DB7}" dt="2020-11-02T11:16:46.236" v="1261" actId="1076"/>
          <ac:spMkLst>
            <pc:docMk/>
            <pc:sldMk cId="4156071432" sldId="449"/>
            <ac:spMk id="68" creationId="{E40A304F-F21C-FC44-B161-D13D068DFE4D}"/>
          </ac:spMkLst>
        </pc:spChg>
        <pc:spChg chg="mod">
          <ac:chgData name="Joshua Ingeniero" userId="3f6c1d9157fa15e6" providerId="LiveId" clId="{48AE3208-7042-CA4B-BC44-88A972CA2DB7}" dt="2020-11-02T11:16:46.236" v="1261" actId="1076"/>
          <ac:spMkLst>
            <pc:docMk/>
            <pc:sldMk cId="4156071432" sldId="449"/>
            <ac:spMk id="69" creationId="{FAAC6A4C-BF64-9F4C-A7FD-9E0B9CC9CD13}"/>
          </ac:spMkLst>
        </pc:spChg>
        <pc:spChg chg="mod">
          <ac:chgData name="Joshua Ingeniero" userId="3f6c1d9157fa15e6" providerId="LiveId" clId="{48AE3208-7042-CA4B-BC44-88A972CA2DB7}" dt="2020-11-02T11:16:46.236" v="1261" actId="1076"/>
          <ac:spMkLst>
            <pc:docMk/>
            <pc:sldMk cId="4156071432" sldId="449"/>
            <ac:spMk id="70" creationId="{AAC291EE-2466-424A-B171-6787B4CE88F4}"/>
          </ac:spMkLst>
        </pc:spChg>
        <pc:spChg chg="mod">
          <ac:chgData name="Joshua Ingeniero" userId="3f6c1d9157fa15e6" providerId="LiveId" clId="{48AE3208-7042-CA4B-BC44-88A972CA2DB7}" dt="2020-11-02T11:16:46.236" v="1261" actId="1076"/>
          <ac:spMkLst>
            <pc:docMk/>
            <pc:sldMk cId="4156071432" sldId="449"/>
            <ac:spMk id="71" creationId="{4D1DDDEB-C94C-E94C-8ABA-57BAFCE051A5}"/>
          </ac:spMkLst>
        </pc:spChg>
        <pc:spChg chg="mod">
          <ac:chgData name="Joshua Ingeniero" userId="3f6c1d9157fa15e6" providerId="LiveId" clId="{48AE3208-7042-CA4B-BC44-88A972CA2DB7}" dt="2020-11-02T11:16:46.236" v="1261" actId="1076"/>
          <ac:spMkLst>
            <pc:docMk/>
            <pc:sldMk cId="4156071432" sldId="449"/>
            <ac:spMk id="72" creationId="{B3C0700D-5D9C-BE42-BDD9-80798E0E11CA}"/>
          </ac:spMkLst>
        </pc:spChg>
        <pc:spChg chg="mod">
          <ac:chgData name="Joshua Ingeniero" userId="3f6c1d9157fa15e6" providerId="LiveId" clId="{48AE3208-7042-CA4B-BC44-88A972CA2DB7}" dt="2020-11-02T11:16:46.236" v="1261" actId="1076"/>
          <ac:spMkLst>
            <pc:docMk/>
            <pc:sldMk cId="4156071432" sldId="449"/>
            <ac:spMk id="73" creationId="{39580260-A3E5-2D40-8D8E-B5190EAAD77C}"/>
          </ac:spMkLst>
        </pc:spChg>
        <pc:spChg chg="mod">
          <ac:chgData name="Joshua Ingeniero" userId="3f6c1d9157fa15e6" providerId="LiveId" clId="{48AE3208-7042-CA4B-BC44-88A972CA2DB7}" dt="2020-11-02T11:16:46.236" v="1261" actId="1076"/>
          <ac:spMkLst>
            <pc:docMk/>
            <pc:sldMk cId="4156071432" sldId="449"/>
            <ac:spMk id="74" creationId="{3A2881D1-3E16-F442-BF32-5C9AF3AFF962}"/>
          </ac:spMkLst>
        </pc:spChg>
        <pc:spChg chg="mod">
          <ac:chgData name="Joshua Ingeniero" userId="3f6c1d9157fa15e6" providerId="LiveId" clId="{48AE3208-7042-CA4B-BC44-88A972CA2DB7}" dt="2020-11-02T11:16:46.236" v="1261" actId="1076"/>
          <ac:spMkLst>
            <pc:docMk/>
            <pc:sldMk cId="4156071432" sldId="449"/>
            <ac:spMk id="75" creationId="{66A09A1B-F1A5-C54A-A219-BF8FBEAC34DF}"/>
          </ac:spMkLst>
        </pc:spChg>
        <pc:spChg chg="mod">
          <ac:chgData name="Joshua Ingeniero" userId="3f6c1d9157fa15e6" providerId="LiveId" clId="{48AE3208-7042-CA4B-BC44-88A972CA2DB7}" dt="2020-11-02T11:16:46.236" v="1261" actId="1076"/>
          <ac:spMkLst>
            <pc:docMk/>
            <pc:sldMk cId="4156071432" sldId="449"/>
            <ac:spMk id="76" creationId="{29A25B83-5F31-B84C-9553-73259F89830E}"/>
          </ac:spMkLst>
        </pc:spChg>
        <pc:spChg chg="mod">
          <ac:chgData name="Joshua Ingeniero" userId="3f6c1d9157fa15e6" providerId="LiveId" clId="{48AE3208-7042-CA4B-BC44-88A972CA2DB7}" dt="2020-11-02T11:16:46.236" v="1261" actId="1076"/>
          <ac:spMkLst>
            <pc:docMk/>
            <pc:sldMk cId="4156071432" sldId="449"/>
            <ac:spMk id="77" creationId="{DCCBBC89-D50E-7844-92CF-222D92F51A28}"/>
          </ac:spMkLst>
        </pc:spChg>
        <pc:spChg chg="mod">
          <ac:chgData name="Joshua Ingeniero" userId="3f6c1d9157fa15e6" providerId="LiveId" clId="{48AE3208-7042-CA4B-BC44-88A972CA2DB7}" dt="2020-11-02T11:16:46.236" v="1261" actId="1076"/>
          <ac:spMkLst>
            <pc:docMk/>
            <pc:sldMk cId="4156071432" sldId="449"/>
            <ac:spMk id="79" creationId="{329C7AC2-464D-FD40-A7D9-C435165BDA72}"/>
          </ac:spMkLst>
        </pc:spChg>
        <pc:spChg chg="mod">
          <ac:chgData name="Joshua Ingeniero" userId="3f6c1d9157fa15e6" providerId="LiveId" clId="{48AE3208-7042-CA4B-BC44-88A972CA2DB7}" dt="2020-11-04T08:56:22.950" v="3352" actId="1076"/>
          <ac:spMkLst>
            <pc:docMk/>
            <pc:sldMk cId="4156071432" sldId="449"/>
            <ac:spMk id="80" creationId="{2A743EA7-87B0-D640-989B-01DB00D505BE}"/>
          </ac:spMkLst>
        </pc:spChg>
        <pc:spChg chg="mod">
          <ac:chgData name="Joshua Ingeniero" userId="3f6c1d9157fa15e6" providerId="LiveId" clId="{48AE3208-7042-CA4B-BC44-88A972CA2DB7}" dt="2020-11-02T11:16:46.236" v="1261" actId="1076"/>
          <ac:spMkLst>
            <pc:docMk/>
            <pc:sldMk cId="4156071432" sldId="449"/>
            <ac:spMk id="81" creationId="{1781419E-4700-9D43-8B5C-04429CB4F0FA}"/>
          </ac:spMkLst>
        </pc:spChg>
        <pc:spChg chg="mod">
          <ac:chgData name="Joshua Ingeniero" userId="3f6c1d9157fa15e6" providerId="LiveId" clId="{48AE3208-7042-CA4B-BC44-88A972CA2DB7}" dt="2020-11-02T11:16:46.236" v="1261" actId="1076"/>
          <ac:spMkLst>
            <pc:docMk/>
            <pc:sldMk cId="4156071432" sldId="449"/>
            <ac:spMk id="82" creationId="{37C718DC-F13D-374B-8A60-CF9A61399B10}"/>
          </ac:spMkLst>
        </pc:spChg>
        <pc:spChg chg="add mod">
          <ac:chgData name="Joshua Ingeniero" userId="3f6c1d9157fa15e6" providerId="LiveId" clId="{48AE3208-7042-CA4B-BC44-88A972CA2DB7}" dt="2020-11-02T11:12:24.394" v="911" actId="1076"/>
          <ac:spMkLst>
            <pc:docMk/>
            <pc:sldMk cId="4156071432" sldId="449"/>
            <ac:spMk id="83" creationId="{063EEA7B-6018-2849-8757-926A7AE02984}"/>
          </ac:spMkLst>
        </pc:spChg>
        <pc:spChg chg="mod">
          <ac:chgData name="Joshua Ingeniero" userId="3f6c1d9157fa15e6" providerId="LiveId" clId="{48AE3208-7042-CA4B-BC44-88A972CA2DB7}" dt="2020-11-02T11:12:29.445" v="914" actId="1076"/>
          <ac:spMkLst>
            <pc:docMk/>
            <pc:sldMk cId="4156071432" sldId="449"/>
            <ac:spMk id="86" creationId="{FD3DE16E-1138-E849-9CBF-97688B5C2103}"/>
          </ac:spMkLst>
        </pc:spChg>
        <pc:spChg chg="mod">
          <ac:chgData name="Joshua Ingeniero" userId="3f6c1d9157fa15e6" providerId="LiveId" clId="{48AE3208-7042-CA4B-BC44-88A972CA2DB7}" dt="2020-11-02T11:12:29.445" v="914" actId="1076"/>
          <ac:spMkLst>
            <pc:docMk/>
            <pc:sldMk cId="4156071432" sldId="449"/>
            <ac:spMk id="87" creationId="{149206AD-8194-1649-8381-DE31C07F22D2}"/>
          </ac:spMkLst>
        </pc:spChg>
        <pc:spChg chg="mod">
          <ac:chgData name="Joshua Ingeniero" userId="3f6c1d9157fa15e6" providerId="LiveId" clId="{48AE3208-7042-CA4B-BC44-88A972CA2DB7}" dt="2020-11-02T11:12:29.445" v="914" actId="1076"/>
          <ac:spMkLst>
            <pc:docMk/>
            <pc:sldMk cId="4156071432" sldId="449"/>
            <ac:spMk id="88" creationId="{A12E9D95-FFA3-9543-B9DF-49FB273C8450}"/>
          </ac:spMkLst>
        </pc:spChg>
        <pc:spChg chg="mod">
          <ac:chgData name="Joshua Ingeniero" userId="3f6c1d9157fa15e6" providerId="LiveId" clId="{48AE3208-7042-CA4B-BC44-88A972CA2DB7}" dt="2020-11-02T11:12:29.445" v="914" actId="1076"/>
          <ac:spMkLst>
            <pc:docMk/>
            <pc:sldMk cId="4156071432" sldId="449"/>
            <ac:spMk id="89" creationId="{BC35683B-3509-544C-9563-1724196362A2}"/>
          </ac:spMkLst>
        </pc:spChg>
        <pc:spChg chg="mod">
          <ac:chgData name="Joshua Ingeniero" userId="3f6c1d9157fa15e6" providerId="LiveId" clId="{48AE3208-7042-CA4B-BC44-88A972CA2DB7}" dt="2020-11-02T11:12:29.445" v="914" actId="1076"/>
          <ac:spMkLst>
            <pc:docMk/>
            <pc:sldMk cId="4156071432" sldId="449"/>
            <ac:spMk id="90" creationId="{196FB032-116C-BF45-9D2B-CE24F49AB167}"/>
          </ac:spMkLst>
        </pc:spChg>
        <pc:spChg chg="mod">
          <ac:chgData name="Joshua Ingeniero" userId="3f6c1d9157fa15e6" providerId="LiveId" clId="{48AE3208-7042-CA4B-BC44-88A972CA2DB7}" dt="2020-11-02T11:12:29.445" v="914" actId="1076"/>
          <ac:spMkLst>
            <pc:docMk/>
            <pc:sldMk cId="4156071432" sldId="449"/>
            <ac:spMk id="91" creationId="{65D98D6C-0251-B748-B592-00BBB2611CC9}"/>
          </ac:spMkLst>
        </pc:spChg>
        <pc:spChg chg="mod">
          <ac:chgData name="Joshua Ingeniero" userId="3f6c1d9157fa15e6" providerId="LiveId" clId="{48AE3208-7042-CA4B-BC44-88A972CA2DB7}" dt="2020-11-02T11:12:29.445" v="914" actId="1076"/>
          <ac:spMkLst>
            <pc:docMk/>
            <pc:sldMk cId="4156071432" sldId="449"/>
            <ac:spMk id="92" creationId="{22F2B934-D01D-BA49-9F4F-2C628199C975}"/>
          </ac:spMkLst>
        </pc:spChg>
        <pc:spChg chg="mod">
          <ac:chgData name="Joshua Ingeniero" userId="3f6c1d9157fa15e6" providerId="LiveId" clId="{48AE3208-7042-CA4B-BC44-88A972CA2DB7}" dt="2020-11-02T11:12:29.445" v="914" actId="1076"/>
          <ac:spMkLst>
            <pc:docMk/>
            <pc:sldMk cId="4156071432" sldId="449"/>
            <ac:spMk id="93" creationId="{D2366F3C-37A2-C842-A907-741C33F0DBC3}"/>
          </ac:spMkLst>
        </pc:spChg>
        <pc:spChg chg="mod">
          <ac:chgData name="Joshua Ingeniero" userId="3f6c1d9157fa15e6" providerId="LiveId" clId="{48AE3208-7042-CA4B-BC44-88A972CA2DB7}" dt="2020-11-02T11:12:29.445" v="914" actId="1076"/>
          <ac:spMkLst>
            <pc:docMk/>
            <pc:sldMk cId="4156071432" sldId="449"/>
            <ac:spMk id="94" creationId="{7FAC4C35-2973-3840-A131-1C09FF109762}"/>
          </ac:spMkLst>
        </pc:spChg>
        <pc:spChg chg="mod">
          <ac:chgData name="Joshua Ingeniero" userId="3f6c1d9157fa15e6" providerId="LiveId" clId="{48AE3208-7042-CA4B-BC44-88A972CA2DB7}" dt="2020-11-02T11:12:29.445" v="914" actId="1076"/>
          <ac:spMkLst>
            <pc:docMk/>
            <pc:sldMk cId="4156071432" sldId="449"/>
            <ac:spMk id="95" creationId="{C7F533E3-9364-924A-9619-1008D5014F86}"/>
          </ac:spMkLst>
        </pc:spChg>
        <pc:spChg chg="mod">
          <ac:chgData name="Joshua Ingeniero" userId="3f6c1d9157fa15e6" providerId="LiveId" clId="{48AE3208-7042-CA4B-BC44-88A972CA2DB7}" dt="2020-11-02T11:12:29.445" v="914" actId="1076"/>
          <ac:spMkLst>
            <pc:docMk/>
            <pc:sldMk cId="4156071432" sldId="449"/>
            <ac:spMk id="96" creationId="{60722B09-07A5-D54A-95D4-0CEFFA1CC2B1}"/>
          </ac:spMkLst>
        </pc:spChg>
        <pc:spChg chg="mod">
          <ac:chgData name="Joshua Ingeniero" userId="3f6c1d9157fa15e6" providerId="LiveId" clId="{48AE3208-7042-CA4B-BC44-88A972CA2DB7}" dt="2020-11-02T11:13:26.923" v="935" actId="1076"/>
          <ac:spMkLst>
            <pc:docMk/>
            <pc:sldMk cId="4156071432" sldId="449"/>
            <ac:spMk id="98" creationId="{B5A92546-7980-4642-8600-84A8DE3928B2}"/>
          </ac:spMkLst>
        </pc:spChg>
        <pc:spChg chg="mod">
          <ac:chgData name="Joshua Ingeniero" userId="3f6c1d9157fa15e6" providerId="LiveId" clId="{48AE3208-7042-CA4B-BC44-88A972CA2DB7}" dt="2020-11-02T11:13:26.923" v="935" actId="1076"/>
          <ac:spMkLst>
            <pc:docMk/>
            <pc:sldMk cId="4156071432" sldId="449"/>
            <ac:spMk id="99" creationId="{84C93E12-0FF7-8140-A8AD-102625A122E2}"/>
          </ac:spMkLst>
        </pc:spChg>
        <pc:spChg chg="mod">
          <ac:chgData name="Joshua Ingeniero" userId="3f6c1d9157fa15e6" providerId="LiveId" clId="{48AE3208-7042-CA4B-BC44-88A972CA2DB7}" dt="2020-11-02T11:13:26.923" v="935" actId="1076"/>
          <ac:spMkLst>
            <pc:docMk/>
            <pc:sldMk cId="4156071432" sldId="449"/>
            <ac:spMk id="100" creationId="{E6988383-9F53-6848-9032-E4D2654BD003}"/>
          </ac:spMkLst>
        </pc:spChg>
        <pc:spChg chg="mod">
          <ac:chgData name="Joshua Ingeniero" userId="3f6c1d9157fa15e6" providerId="LiveId" clId="{48AE3208-7042-CA4B-BC44-88A972CA2DB7}" dt="2020-11-02T11:13:26.923" v="935" actId="1076"/>
          <ac:spMkLst>
            <pc:docMk/>
            <pc:sldMk cId="4156071432" sldId="449"/>
            <ac:spMk id="101" creationId="{95EEFC74-62BF-D347-B3F7-695111F10806}"/>
          </ac:spMkLst>
        </pc:spChg>
        <pc:spChg chg="mod">
          <ac:chgData name="Joshua Ingeniero" userId="3f6c1d9157fa15e6" providerId="LiveId" clId="{48AE3208-7042-CA4B-BC44-88A972CA2DB7}" dt="2020-11-02T11:13:26.923" v="935" actId="1076"/>
          <ac:spMkLst>
            <pc:docMk/>
            <pc:sldMk cId="4156071432" sldId="449"/>
            <ac:spMk id="102" creationId="{59735FF4-F62D-FD45-A850-5AB256A9DF8D}"/>
          </ac:spMkLst>
        </pc:spChg>
        <pc:spChg chg="mod">
          <ac:chgData name="Joshua Ingeniero" userId="3f6c1d9157fa15e6" providerId="LiveId" clId="{48AE3208-7042-CA4B-BC44-88A972CA2DB7}" dt="2020-11-02T11:13:26.923" v="935" actId="1076"/>
          <ac:spMkLst>
            <pc:docMk/>
            <pc:sldMk cId="4156071432" sldId="449"/>
            <ac:spMk id="103" creationId="{3366C919-9159-ED40-A868-CC9DEFE6BCB2}"/>
          </ac:spMkLst>
        </pc:spChg>
        <pc:spChg chg="mod">
          <ac:chgData name="Joshua Ingeniero" userId="3f6c1d9157fa15e6" providerId="LiveId" clId="{48AE3208-7042-CA4B-BC44-88A972CA2DB7}" dt="2020-11-02T11:13:26.923" v="935" actId="1076"/>
          <ac:spMkLst>
            <pc:docMk/>
            <pc:sldMk cId="4156071432" sldId="449"/>
            <ac:spMk id="104" creationId="{8374866D-D7EE-EA49-A447-84255A588302}"/>
          </ac:spMkLst>
        </pc:spChg>
        <pc:spChg chg="mod">
          <ac:chgData name="Joshua Ingeniero" userId="3f6c1d9157fa15e6" providerId="LiveId" clId="{48AE3208-7042-CA4B-BC44-88A972CA2DB7}" dt="2020-11-02T11:13:26.923" v="935" actId="1076"/>
          <ac:spMkLst>
            <pc:docMk/>
            <pc:sldMk cId="4156071432" sldId="449"/>
            <ac:spMk id="105" creationId="{9151A66B-B7C9-E542-A76A-B79C977BEE09}"/>
          </ac:spMkLst>
        </pc:spChg>
        <pc:spChg chg="mod">
          <ac:chgData name="Joshua Ingeniero" userId="3f6c1d9157fa15e6" providerId="LiveId" clId="{48AE3208-7042-CA4B-BC44-88A972CA2DB7}" dt="2020-11-02T11:13:26.923" v="935" actId="1076"/>
          <ac:spMkLst>
            <pc:docMk/>
            <pc:sldMk cId="4156071432" sldId="449"/>
            <ac:spMk id="106" creationId="{C39AD675-144E-A14B-B406-E694EB40248C}"/>
          </ac:spMkLst>
        </pc:spChg>
        <pc:spChg chg="mod">
          <ac:chgData name="Joshua Ingeniero" userId="3f6c1d9157fa15e6" providerId="LiveId" clId="{48AE3208-7042-CA4B-BC44-88A972CA2DB7}" dt="2020-11-02T11:13:26.923" v="935" actId="1076"/>
          <ac:spMkLst>
            <pc:docMk/>
            <pc:sldMk cId="4156071432" sldId="449"/>
            <ac:spMk id="107" creationId="{1A756B6B-AE85-3840-AF10-0C42F2C2945D}"/>
          </ac:spMkLst>
        </pc:spChg>
        <pc:spChg chg="mod">
          <ac:chgData name="Joshua Ingeniero" userId="3f6c1d9157fa15e6" providerId="LiveId" clId="{48AE3208-7042-CA4B-BC44-88A972CA2DB7}" dt="2020-11-02T11:13:26.923" v="935" actId="1076"/>
          <ac:spMkLst>
            <pc:docMk/>
            <pc:sldMk cId="4156071432" sldId="449"/>
            <ac:spMk id="108" creationId="{D912FFBA-197B-2B4F-8C6E-9186C4CD1956}"/>
          </ac:spMkLst>
        </pc:spChg>
        <pc:spChg chg="mod">
          <ac:chgData name="Joshua Ingeniero" userId="3f6c1d9157fa15e6" providerId="LiveId" clId="{48AE3208-7042-CA4B-BC44-88A972CA2DB7}" dt="2020-11-02T11:13:20.735" v="934" actId="1076"/>
          <ac:spMkLst>
            <pc:docMk/>
            <pc:sldMk cId="4156071432" sldId="449"/>
            <ac:spMk id="110" creationId="{1E4F5489-D1F1-C44A-ACBB-0871395EAE46}"/>
          </ac:spMkLst>
        </pc:spChg>
        <pc:spChg chg="mod">
          <ac:chgData name="Joshua Ingeniero" userId="3f6c1d9157fa15e6" providerId="LiveId" clId="{48AE3208-7042-CA4B-BC44-88A972CA2DB7}" dt="2020-11-02T11:13:20.735" v="934" actId="1076"/>
          <ac:spMkLst>
            <pc:docMk/>
            <pc:sldMk cId="4156071432" sldId="449"/>
            <ac:spMk id="111" creationId="{EEB54EDB-5BA8-014C-9459-5331CEF6B495}"/>
          </ac:spMkLst>
        </pc:spChg>
        <pc:spChg chg="mod">
          <ac:chgData name="Joshua Ingeniero" userId="3f6c1d9157fa15e6" providerId="LiveId" clId="{48AE3208-7042-CA4B-BC44-88A972CA2DB7}" dt="2020-11-02T11:13:20.735" v="934" actId="1076"/>
          <ac:spMkLst>
            <pc:docMk/>
            <pc:sldMk cId="4156071432" sldId="449"/>
            <ac:spMk id="112" creationId="{2BDFFC4E-F98F-3546-B72D-ADB4CA64717C}"/>
          </ac:spMkLst>
        </pc:spChg>
        <pc:spChg chg="mod">
          <ac:chgData name="Joshua Ingeniero" userId="3f6c1d9157fa15e6" providerId="LiveId" clId="{48AE3208-7042-CA4B-BC44-88A972CA2DB7}" dt="2020-11-02T11:13:20.735" v="934" actId="1076"/>
          <ac:spMkLst>
            <pc:docMk/>
            <pc:sldMk cId="4156071432" sldId="449"/>
            <ac:spMk id="113" creationId="{C53D9EC4-8580-6747-8977-13F3B47CCB2F}"/>
          </ac:spMkLst>
        </pc:spChg>
        <pc:spChg chg="mod">
          <ac:chgData name="Joshua Ingeniero" userId="3f6c1d9157fa15e6" providerId="LiveId" clId="{48AE3208-7042-CA4B-BC44-88A972CA2DB7}" dt="2020-11-02T11:13:20.735" v="934" actId="1076"/>
          <ac:spMkLst>
            <pc:docMk/>
            <pc:sldMk cId="4156071432" sldId="449"/>
            <ac:spMk id="114" creationId="{8E03F439-85A7-2542-9AE1-792767796BBD}"/>
          </ac:spMkLst>
        </pc:spChg>
        <pc:spChg chg="mod">
          <ac:chgData name="Joshua Ingeniero" userId="3f6c1d9157fa15e6" providerId="LiveId" clId="{48AE3208-7042-CA4B-BC44-88A972CA2DB7}" dt="2020-11-02T11:13:20.735" v="934" actId="1076"/>
          <ac:spMkLst>
            <pc:docMk/>
            <pc:sldMk cId="4156071432" sldId="449"/>
            <ac:spMk id="115" creationId="{F30BC1ED-9B95-0847-ADB2-AF169C3D1EDE}"/>
          </ac:spMkLst>
        </pc:spChg>
        <pc:spChg chg="mod">
          <ac:chgData name="Joshua Ingeniero" userId="3f6c1d9157fa15e6" providerId="LiveId" clId="{48AE3208-7042-CA4B-BC44-88A972CA2DB7}" dt="2020-11-02T11:13:20.735" v="934" actId="1076"/>
          <ac:spMkLst>
            <pc:docMk/>
            <pc:sldMk cId="4156071432" sldId="449"/>
            <ac:spMk id="116" creationId="{F93F2100-E1FB-A746-9EF3-0DEBCFC27C78}"/>
          </ac:spMkLst>
        </pc:spChg>
        <pc:spChg chg="mod">
          <ac:chgData name="Joshua Ingeniero" userId="3f6c1d9157fa15e6" providerId="LiveId" clId="{48AE3208-7042-CA4B-BC44-88A972CA2DB7}" dt="2020-11-02T11:13:20.735" v="934" actId="1076"/>
          <ac:spMkLst>
            <pc:docMk/>
            <pc:sldMk cId="4156071432" sldId="449"/>
            <ac:spMk id="117" creationId="{3EE8CE16-B107-DB4B-8925-77050906D01B}"/>
          </ac:spMkLst>
        </pc:spChg>
        <pc:spChg chg="mod">
          <ac:chgData name="Joshua Ingeniero" userId="3f6c1d9157fa15e6" providerId="LiveId" clId="{48AE3208-7042-CA4B-BC44-88A972CA2DB7}" dt="2020-11-02T11:13:20.735" v="934" actId="1076"/>
          <ac:spMkLst>
            <pc:docMk/>
            <pc:sldMk cId="4156071432" sldId="449"/>
            <ac:spMk id="118" creationId="{99D049EF-B07E-D744-AAF4-5E1D15541F01}"/>
          </ac:spMkLst>
        </pc:spChg>
        <pc:spChg chg="mod">
          <ac:chgData name="Joshua Ingeniero" userId="3f6c1d9157fa15e6" providerId="LiveId" clId="{48AE3208-7042-CA4B-BC44-88A972CA2DB7}" dt="2020-11-02T11:13:20.735" v="934" actId="1076"/>
          <ac:spMkLst>
            <pc:docMk/>
            <pc:sldMk cId="4156071432" sldId="449"/>
            <ac:spMk id="119" creationId="{0D7F4FE3-783E-C44C-85CE-0B4488483CCC}"/>
          </ac:spMkLst>
        </pc:spChg>
        <pc:spChg chg="mod">
          <ac:chgData name="Joshua Ingeniero" userId="3f6c1d9157fa15e6" providerId="LiveId" clId="{48AE3208-7042-CA4B-BC44-88A972CA2DB7}" dt="2020-11-02T11:13:20.735" v="934" actId="1076"/>
          <ac:spMkLst>
            <pc:docMk/>
            <pc:sldMk cId="4156071432" sldId="449"/>
            <ac:spMk id="120" creationId="{B38CA8BC-2042-EF41-AB02-218D719A3A04}"/>
          </ac:spMkLst>
        </pc:spChg>
        <pc:spChg chg="mod">
          <ac:chgData name="Joshua Ingeniero" userId="3f6c1d9157fa15e6" providerId="LiveId" clId="{48AE3208-7042-CA4B-BC44-88A972CA2DB7}" dt="2020-11-02T11:12:32.933" v="917" actId="1076"/>
          <ac:spMkLst>
            <pc:docMk/>
            <pc:sldMk cId="4156071432" sldId="449"/>
            <ac:spMk id="122" creationId="{7F3B3BF4-F8FF-1843-B4AF-2F12536518F7}"/>
          </ac:spMkLst>
        </pc:spChg>
        <pc:spChg chg="mod">
          <ac:chgData name="Joshua Ingeniero" userId="3f6c1d9157fa15e6" providerId="LiveId" clId="{48AE3208-7042-CA4B-BC44-88A972CA2DB7}" dt="2020-11-02T11:12:32.933" v="917" actId="1076"/>
          <ac:spMkLst>
            <pc:docMk/>
            <pc:sldMk cId="4156071432" sldId="449"/>
            <ac:spMk id="123" creationId="{AF6ED168-F542-2048-A2E8-04C88902EF87}"/>
          </ac:spMkLst>
        </pc:spChg>
        <pc:spChg chg="mod">
          <ac:chgData name="Joshua Ingeniero" userId="3f6c1d9157fa15e6" providerId="LiveId" clId="{48AE3208-7042-CA4B-BC44-88A972CA2DB7}" dt="2020-11-02T11:12:32.933" v="917" actId="1076"/>
          <ac:spMkLst>
            <pc:docMk/>
            <pc:sldMk cId="4156071432" sldId="449"/>
            <ac:spMk id="124" creationId="{DE938516-4335-824E-B724-E14D0CEEBDE3}"/>
          </ac:spMkLst>
        </pc:spChg>
        <pc:spChg chg="mod">
          <ac:chgData name="Joshua Ingeniero" userId="3f6c1d9157fa15e6" providerId="LiveId" clId="{48AE3208-7042-CA4B-BC44-88A972CA2DB7}" dt="2020-11-02T11:12:32.933" v="917" actId="1076"/>
          <ac:spMkLst>
            <pc:docMk/>
            <pc:sldMk cId="4156071432" sldId="449"/>
            <ac:spMk id="125" creationId="{93B811E5-E510-7646-ABB7-E7E414904ADE}"/>
          </ac:spMkLst>
        </pc:spChg>
        <pc:spChg chg="mod">
          <ac:chgData name="Joshua Ingeniero" userId="3f6c1d9157fa15e6" providerId="LiveId" clId="{48AE3208-7042-CA4B-BC44-88A972CA2DB7}" dt="2020-11-02T11:12:32.933" v="917" actId="1076"/>
          <ac:spMkLst>
            <pc:docMk/>
            <pc:sldMk cId="4156071432" sldId="449"/>
            <ac:spMk id="126" creationId="{FD34963F-FFE1-F24D-9032-B0E58095EA38}"/>
          </ac:spMkLst>
        </pc:spChg>
        <pc:spChg chg="mod">
          <ac:chgData name="Joshua Ingeniero" userId="3f6c1d9157fa15e6" providerId="LiveId" clId="{48AE3208-7042-CA4B-BC44-88A972CA2DB7}" dt="2020-11-02T11:12:32.933" v="917" actId="1076"/>
          <ac:spMkLst>
            <pc:docMk/>
            <pc:sldMk cId="4156071432" sldId="449"/>
            <ac:spMk id="127" creationId="{0F912D91-E693-EC4B-95CC-9FEBDD6890D9}"/>
          </ac:spMkLst>
        </pc:spChg>
        <pc:spChg chg="mod">
          <ac:chgData name="Joshua Ingeniero" userId="3f6c1d9157fa15e6" providerId="LiveId" clId="{48AE3208-7042-CA4B-BC44-88A972CA2DB7}" dt="2020-11-02T11:12:32.933" v="917" actId="1076"/>
          <ac:spMkLst>
            <pc:docMk/>
            <pc:sldMk cId="4156071432" sldId="449"/>
            <ac:spMk id="128" creationId="{95FE73EA-00E9-B34A-8075-157242DAA89D}"/>
          </ac:spMkLst>
        </pc:spChg>
        <pc:spChg chg="mod">
          <ac:chgData name="Joshua Ingeniero" userId="3f6c1d9157fa15e6" providerId="LiveId" clId="{48AE3208-7042-CA4B-BC44-88A972CA2DB7}" dt="2020-11-02T11:12:32.933" v="917" actId="1076"/>
          <ac:spMkLst>
            <pc:docMk/>
            <pc:sldMk cId="4156071432" sldId="449"/>
            <ac:spMk id="129" creationId="{320A53A7-C307-724E-91FA-A74D6B5A7237}"/>
          </ac:spMkLst>
        </pc:spChg>
        <pc:spChg chg="mod">
          <ac:chgData name="Joshua Ingeniero" userId="3f6c1d9157fa15e6" providerId="LiveId" clId="{48AE3208-7042-CA4B-BC44-88A972CA2DB7}" dt="2020-11-02T11:12:32.933" v="917" actId="1076"/>
          <ac:spMkLst>
            <pc:docMk/>
            <pc:sldMk cId="4156071432" sldId="449"/>
            <ac:spMk id="130" creationId="{005F740E-C93C-7748-96E5-9AB0D9163688}"/>
          </ac:spMkLst>
        </pc:spChg>
        <pc:spChg chg="mod">
          <ac:chgData name="Joshua Ingeniero" userId="3f6c1d9157fa15e6" providerId="LiveId" clId="{48AE3208-7042-CA4B-BC44-88A972CA2DB7}" dt="2020-11-02T11:12:32.933" v="917" actId="1076"/>
          <ac:spMkLst>
            <pc:docMk/>
            <pc:sldMk cId="4156071432" sldId="449"/>
            <ac:spMk id="131" creationId="{E74F7A6F-E099-0F4F-9B40-C46070AF70C9}"/>
          </ac:spMkLst>
        </pc:spChg>
        <pc:spChg chg="mod">
          <ac:chgData name="Joshua Ingeniero" userId="3f6c1d9157fa15e6" providerId="LiveId" clId="{48AE3208-7042-CA4B-BC44-88A972CA2DB7}" dt="2020-11-02T11:12:32.933" v="917" actId="1076"/>
          <ac:spMkLst>
            <pc:docMk/>
            <pc:sldMk cId="4156071432" sldId="449"/>
            <ac:spMk id="132" creationId="{A6D7B2FC-A0B4-994E-B790-ED8FA74DDF10}"/>
          </ac:spMkLst>
        </pc:spChg>
        <pc:spChg chg="add mod">
          <ac:chgData name="Joshua Ingeniero" userId="3f6c1d9157fa15e6" providerId="LiveId" clId="{48AE3208-7042-CA4B-BC44-88A972CA2DB7}" dt="2020-11-02T11:17:45.379" v="1346" actId="1076"/>
          <ac:spMkLst>
            <pc:docMk/>
            <pc:sldMk cId="4156071432" sldId="449"/>
            <ac:spMk id="134" creationId="{B29DB384-C502-1445-A7EC-40AF37C8117F}"/>
          </ac:spMkLst>
        </pc:spChg>
        <pc:spChg chg="add mod">
          <ac:chgData name="Joshua Ingeniero" userId="3f6c1d9157fa15e6" providerId="LiveId" clId="{48AE3208-7042-CA4B-BC44-88A972CA2DB7}" dt="2020-11-02T11:17:45.379" v="1346" actId="1076"/>
          <ac:spMkLst>
            <pc:docMk/>
            <pc:sldMk cId="4156071432" sldId="449"/>
            <ac:spMk id="135" creationId="{F6348787-BE23-1041-81BE-810924A7C6BF}"/>
          </ac:spMkLst>
        </pc:spChg>
        <pc:spChg chg="add mod">
          <ac:chgData name="Joshua Ingeniero" userId="3f6c1d9157fa15e6" providerId="LiveId" clId="{48AE3208-7042-CA4B-BC44-88A972CA2DB7}" dt="2020-11-02T11:16:01.592" v="1141" actId="1076"/>
          <ac:spMkLst>
            <pc:docMk/>
            <pc:sldMk cId="4156071432" sldId="449"/>
            <ac:spMk id="139" creationId="{13457A23-DB88-2A46-8C6A-BEEBC7E24F75}"/>
          </ac:spMkLst>
        </pc:spChg>
        <pc:spChg chg="add mod">
          <ac:chgData name="Joshua Ingeniero" userId="3f6c1d9157fa15e6" providerId="LiveId" clId="{48AE3208-7042-CA4B-BC44-88A972CA2DB7}" dt="2020-11-02T11:16:36.315" v="1256" actId="14100"/>
          <ac:spMkLst>
            <pc:docMk/>
            <pc:sldMk cId="4156071432" sldId="449"/>
            <ac:spMk id="140" creationId="{15D28351-E9AE-C442-BD80-73144922589D}"/>
          </ac:spMkLst>
        </pc:spChg>
        <pc:spChg chg="add mod">
          <ac:chgData name="Joshua Ingeniero" userId="3f6c1d9157fa15e6" providerId="LiveId" clId="{48AE3208-7042-CA4B-BC44-88A972CA2DB7}" dt="2020-11-02T11:15:30.942" v="1044" actId="1076"/>
          <ac:spMkLst>
            <pc:docMk/>
            <pc:sldMk cId="4156071432" sldId="449"/>
            <ac:spMk id="141" creationId="{FE62D420-AE37-7B4A-ABF2-C3863A4DF495}"/>
          </ac:spMkLst>
        </pc:spChg>
        <pc:spChg chg="add mod">
          <ac:chgData name="Joshua Ingeniero" userId="3f6c1d9157fa15e6" providerId="LiveId" clId="{48AE3208-7042-CA4B-BC44-88A972CA2DB7}" dt="2020-11-02T11:15:46.677" v="1137" actId="20577"/>
          <ac:spMkLst>
            <pc:docMk/>
            <pc:sldMk cId="4156071432" sldId="449"/>
            <ac:spMk id="142" creationId="{DED43CE1-CB6B-7A41-A7A0-E4819F655314}"/>
          </ac:spMkLst>
        </pc:spChg>
        <pc:spChg chg="add mod">
          <ac:chgData name="Joshua Ingeniero" userId="3f6c1d9157fa15e6" providerId="LiveId" clId="{48AE3208-7042-CA4B-BC44-88A972CA2DB7}" dt="2020-11-02T11:17:06.239" v="1267" actId="20577"/>
          <ac:spMkLst>
            <pc:docMk/>
            <pc:sldMk cId="4156071432" sldId="449"/>
            <ac:spMk id="150" creationId="{A365B93F-B219-3341-A042-F62305D19ABA}"/>
          </ac:spMkLst>
        </pc:spChg>
        <pc:spChg chg="add mod">
          <ac:chgData name="Joshua Ingeniero" userId="3f6c1d9157fa15e6" providerId="LiveId" clId="{48AE3208-7042-CA4B-BC44-88A972CA2DB7}" dt="2020-11-02T11:17:27.853" v="1345" actId="14100"/>
          <ac:spMkLst>
            <pc:docMk/>
            <pc:sldMk cId="4156071432" sldId="449"/>
            <ac:spMk id="151" creationId="{DBD7EEF6-D394-2242-AC1E-514C791786BE}"/>
          </ac:spMkLst>
        </pc:spChg>
        <pc:grpChg chg="add del mod">
          <ac:chgData name="Joshua Ingeniero" userId="3f6c1d9157fa15e6" providerId="LiveId" clId="{48AE3208-7042-CA4B-BC44-88A972CA2DB7}" dt="2020-11-02T11:10:46.171" v="871" actId="165"/>
          <ac:grpSpMkLst>
            <pc:docMk/>
            <pc:sldMk cId="4156071432" sldId="449"/>
            <ac:grpSpMk id="11" creationId="{7BDD739E-13A9-7941-8CD7-8A7D33B501AF}"/>
          </ac:grpSpMkLst>
        </pc:grpChg>
        <pc:grpChg chg="del mod topLvl">
          <ac:chgData name="Joshua Ingeniero" userId="3f6c1d9157fa15e6" providerId="LiveId" clId="{48AE3208-7042-CA4B-BC44-88A972CA2DB7}" dt="2020-11-02T11:10:47.502" v="872" actId="478"/>
          <ac:grpSpMkLst>
            <pc:docMk/>
            <pc:sldMk cId="4156071432" sldId="449"/>
            <ac:grpSpMk id="12" creationId="{9584E4AC-6716-1F45-A5BC-B697845B1D22}"/>
          </ac:grpSpMkLst>
        </pc:grpChg>
        <pc:grpChg chg="mod topLvl">
          <ac:chgData name="Joshua Ingeniero" userId="3f6c1d9157fa15e6" providerId="LiveId" clId="{48AE3208-7042-CA4B-BC44-88A972CA2DB7}" dt="2020-11-02T11:13:36.724" v="939" actId="1076"/>
          <ac:grpSpMkLst>
            <pc:docMk/>
            <pc:sldMk cId="4156071432" sldId="449"/>
            <ac:grpSpMk id="13" creationId="{1BDAD47D-4648-6B41-B251-A960DFF8D2D7}"/>
          </ac:grpSpMkLst>
        </pc:grpChg>
        <pc:grpChg chg="add mod">
          <ac:chgData name="Joshua Ingeniero" userId="3f6c1d9157fa15e6" providerId="LiveId" clId="{48AE3208-7042-CA4B-BC44-88A972CA2DB7}" dt="2020-11-02T11:16:46.236" v="1261" actId="1076"/>
          <ac:grpSpMkLst>
            <pc:docMk/>
            <pc:sldMk cId="4156071432" sldId="449"/>
            <ac:grpSpMk id="50" creationId="{982E5FE3-F73F-1E47-872C-CC8B1FA78E89}"/>
          </ac:grpSpMkLst>
        </pc:grpChg>
        <pc:grpChg chg="add del mod">
          <ac:chgData name="Joshua Ingeniero" userId="3f6c1d9157fa15e6" providerId="LiveId" clId="{48AE3208-7042-CA4B-BC44-88A972CA2DB7}" dt="2020-11-02T11:12:30.275" v="915" actId="478"/>
          <ac:grpSpMkLst>
            <pc:docMk/>
            <pc:sldMk cId="4156071432" sldId="449"/>
            <ac:grpSpMk id="85" creationId="{F18D5197-A480-DF4C-BBA9-E650BC91E2B6}"/>
          </ac:grpSpMkLst>
        </pc:grpChg>
        <pc:grpChg chg="add mod">
          <ac:chgData name="Joshua Ingeniero" userId="3f6c1d9157fa15e6" providerId="LiveId" clId="{48AE3208-7042-CA4B-BC44-88A972CA2DB7}" dt="2020-11-02T11:13:26.923" v="935" actId="1076"/>
          <ac:grpSpMkLst>
            <pc:docMk/>
            <pc:sldMk cId="4156071432" sldId="449"/>
            <ac:grpSpMk id="97" creationId="{F9386BE2-B1D5-D24C-AB18-E3DCFC1C8401}"/>
          </ac:grpSpMkLst>
        </pc:grpChg>
        <pc:grpChg chg="add mod">
          <ac:chgData name="Joshua Ingeniero" userId="3f6c1d9157fa15e6" providerId="LiveId" clId="{48AE3208-7042-CA4B-BC44-88A972CA2DB7}" dt="2020-11-02T11:13:20.735" v="934" actId="1076"/>
          <ac:grpSpMkLst>
            <pc:docMk/>
            <pc:sldMk cId="4156071432" sldId="449"/>
            <ac:grpSpMk id="109" creationId="{CA1D0173-8E7B-3040-A032-11D006F4D577}"/>
          </ac:grpSpMkLst>
        </pc:grpChg>
        <pc:grpChg chg="add mod">
          <ac:chgData name="Joshua Ingeniero" userId="3f6c1d9157fa15e6" providerId="LiveId" clId="{48AE3208-7042-CA4B-BC44-88A972CA2DB7}" dt="2020-11-02T11:12:32.933" v="917" actId="1076"/>
          <ac:grpSpMkLst>
            <pc:docMk/>
            <pc:sldMk cId="4156071432" sldId="449"/>
            <ac:grpSpMk id="121" creationId="{54F7A96C-6B16-6D47-B92B-65E1D7B8E24A}"/>
          </ac:grpSpMkLst>
        </pc:grpChg>
        <pc:picChg chg="add mod">
          <ac:chgData name="Joshua Ingeniero" userId="3f6c1d9157fa15e6" providerId="LiveId" clId="{48AE3208-7042-CA4B-BC44-88A972CA2DB7}" dt="2020-11-02T11:04:38.587" v="822"/>
          <ac:picMkLst>
            <pc:docMk/>
            <pc:sldMk cId="4156071432" sldId="449"/>
            <ac:picMk id="8" creationId="{44FE3CAD-8407-D148-9AC0-0130F4A967C4}"/>
          </ac:picMkLst>
        </pc:picChg>
        <pc:picChg chg="add mod">
          <ac:chgData name="Joshua Ingeniero" userId="3f6c1d9157fa15e6" providerId="LiveId" clId="{48AE3208-7042-CA4B-BC44-88A972CA2DB7}" dt="2020-11-02T11:12:24.394" v="911" actId="1076"/>
          <ac:picMkLst>
            <pc:docMk/>
            <pc:sldMk cId="4156071432" sldId="449"/>
            <ac:picMk id="84" creationId="{4030DF24-237D-2644-9BF5-83B42DB3BA1B}"/>
          </ac:picMkLst>
        </pc:picChg>
        <pc:picChg chg="add mod">
          <ac:chgData name="Joshua Ingeniero" userId="3f6c1d9157fa15e6" providerId="LiveId" clId="{48AE3208-7042-CA4B-BC44-88A972CA2DB7}" dt="2020-11-02T11:13:26.923" v="935" actId="1076"/>
          <ac:picMkLst>
            <pc:docMk/>
            <pc:sldMk cId="4156071432" sldId="449"/>
            <ac:picMk id="1026" creationId="{515583FB-CBE5-E740-B3D4-6E70603D0C78}"/>
          </ac:picMkLst>
        </pc:picChg>
        <pc:picChg chg="add mod">
          <ac:chgData name="Joshua Ingeniero" userId="3f6c1d9157fa15e6" providerId="LiveId" clId="{48AE3208-7042-CA4B-BC44-88A972CA2DB7}" dt="2020-11-02T11:15:52.729" v="1138" actId="1076"/>
          <ac:picMkLst>
            <pc:docMk/>
            <pc:sldMk cId="4156071432" sldId="449"/>
            <ac:picMk id="1028" creationId="{24637D35-5448-B64E-96F4-76C2697F0BEE}"/>
          </ac:picMkLst>
        </pc:picChg>
        <pc:picChg chg="add del mod">
          <ac:chgData name="Joshua Ingeniero" userId="3f6c1d9157fa15e6" providerId="LiveId" clId="{48AE3208-7042-CA4B-BC44-88A972CA2DB7}" dt="2020-11-02T11:12:57.759" v="928" actId="478"/>
          <ac:picMkLst>
            <pc:docMk/>
            <pc:sldMk cId="4156071432" sldId="449"/>
            <ac:picMk id="1030" creationId="{7C089A99-F414-794A-AD6B-22A9AE18A7ED}"/>
          </ac:picMkLst>
        </pc:picChg>
        <pc:picChg chg="add mod">
          <ac:chgData name="Joshua Ingeniero" userId="3f6c1d9157fa15e6" providerId="LiveId" clId="{48AE3208-7042-CA4B-BC44-88A972CA2DB7}" dt="2020-11-02T11:13:14.469" v="933" actId="1076"/>
          <ac:picMkLst>
            <pc:docMk/>
            <pc:sldMk cId="4156071432" sldId="449"/>
            <ac:picMk id="1032" creationId="{6A1BBA93-A99F-B24A-BAA7-1C35622E879B}"/>
          </ac:picMkLst>
        </pc:picChg>
        <pc:cxnChg chg="add mod">
          <ac:chgData name="Joshua Ingeniero" userId="3f6c1d9157fa15e6" providerId="LiveId" clId="{48AE3208-7042-CA4B-BC44-88A972CA2DB7}" dt="2020-11-02T11:13:54.120" v="942" actId="14100"/>
          <ac:cxnSpMkLst>
            <pc:docMk/>
            <pc:sldMk cId="4156071432" sldId="449"/>
            <ac:cxnSpMk id="133" creationId="{C69D9EE5-80A0-D944-9255-01A6BB931E22}"/>
          </ac:cxnSpMkLst>
        </pc:cxnChg>
        <pc:cxnChg chg="add mod">
          <ac:chgData name="Joshua Ingeniero" userId="3f6c1d9157fa15e6" providerId="LiveId" clId="{48AE3208-7042-CA4B-BC44-88A972CA2DB7}" dt="2020-11-02T11:15:26.775" v="1043" actId="14100"/>
          <ac:cxnSpMkLst>
            <pc:docMk/>
            <pc:sldMk cId="4156071432" sldId="449"/>
            <ac:cxnSpMk id="137" creationId="{8374037A-2354-D648-B6C4-A99041EC3068}"/>
          </ac:cxnSpMkLst>
        </pc:cxnChg>
        <pc:cxnChg chg="add mod">
          <ac:chgData name="Joshua Ingeniero" userId="3f6c1d9157fa15e6" providerId="LiveId" clId="{48AE3208-7042-CA4B-BC44-88A972CA2DB7}" dt="2020-11-02T11:16:08.298" v="1143" actId="14100"/>
          <ac:cxnSpMkLst>
            <pc:docMk/>
            <pc:sldMk cId="4156071432" sldId="449"/>
            <ac:cxnSpMk id="138" creationId="{FDCDA84A-DCF9-724D-8523-79B81B848BD8}"/>
          </ac:cxnSpMkLst>
        </pc:cxnChg>
        <pc:cxnChg chg="add mod">
          <ac:chgData name="Joshua Ingeniero" userId="3f6c1d9157fa15e6" providerId="LiveId" clId="{48AE3208-7042-CA4B-BC44-88A972CA2DB7}" dt="2020-11-02T11:16:57.364" v="1264" actId="14100"/>
          <ac:cxnSpMkLst>
            <pc:docMk/>
            <pc:sldMk cId="4156071432" sldId="449"/>
            <ac:cxnSpMk id="147" creationId="{ACC21CEB-7E04-AD49-8578-33816237C0B1}"/>
          </ac:cxnSpMkLst>
        </pc:cxnChg>
      </pc:sldChg>
      <pc:sldChg chg="modSp del">
        <pc:chgData name="Joshua Ingeniero" userId="3f6c1d9157fa15e6" providerId="LiveId" clId="{48AE3208-7042-CA4B-BC44-88A972CA2DB7}" dt="2020-11-02T16:25:17.941" v="3340" actId="2696"/>
        <pc:sldMkLst>
          <pc:docMk/>
          <pc:sldMk cId="2087305582" sldId="467"/>
        </pc:sldMkLst>
        <pc:spChg chg="mod">
          <ac:chgData name="Joshua Ingeniero" userId="3f6c1d9157fa15e6" providerId="LiveId" clId="{48AE3208-7042-CA4B-BC44-88A972CA2DB7}" dt="2020-11-02T09:53:48.318" v="116" actId="790"/>
          <ac:spMkLst>
            <pc:docMk/>
            <pc:sldMk cId="2087305582" sldId="467"/>
            <ac:spMk id="20" creationId="{00000000-0000-0000-0000-000000000000}"/>
          </ac:spMkLst>
        </pc:spChg>
      </pc:sldChg>
      <pc:sldChg chg="modSp del">
        <pc:chgData name="Joshua Ingeniero" userId="3f6c1d9157fa15e6" providerId="LiveId" clId="{48AE3208-7042-CA4B-BC44-88A972CA2DB7}" dt="2020-11-02T16:25:17.941" v="3340" actId="2696"/>
        <pc:sldMkLst>
          <pc:docMk/>
          <pc:sldMk cId="3864014492" sldId="468"/>
        </pc:sldMkLst>
        <pc:spChg chg="mod">
          <ac:chgData name="Joshua Ingeniero" userId="3f6c1d9157fa15e6" providerId="LiveId" clId="{48AE3208-7042-CA4B-BC44-88A972CA2DB7}" dt="2020-11-02T09:53:48.318" v="116" actId="790"/>
          <ac:spMkLst>
            <pc:docMk/>
            <pc:sldMk cId="3864014492" sldId="468"/>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858944020" sldId="469"/>
        </pc:sldMkLst>
        <pc:spChg chg="mod">
          <ac:chgData name="Joshua Ingeniero" userId="3f6c1d9157fa15e6" providerId="LiveId" clId="{48AE3208-7042-CA4B-BC44-88A972CA2DB7}" dt="2020-11-02T09:53:48.318" v="116" actId="790"/>
          <ac:spMkLst>
            <pc:docMk/>
            <pc:sldMk cId="1858944020" sldId="469"/>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794300391" sldId="470"/>
        </pc:sldMkLst>
        <pc:spChg chg="mod">
          <ac:chgData name="Joshua Ingeniero" userId="3f6c1d9157fa15e6" providerId="LiveId" clId="{48AE3208-7042-CA4B-BC44-88A972CA2DB7}" dt="2020-11-02T09:53:48.318" v="116" actId="790"/>
          <ac:spMkLst>
            <pc:docMk/>
            <pc:sldMk cId="3794300391" sldId="470"/>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919787047" sldId="471"/>
        </pc:sldMkLst>
        <pc:spChg chg="mod">
          <ac:chgData name="Joshua Ingeniero" userId="3f6c1d9157fa15e6" providerId="LiveId" clId="{48AE3208-7042-CA4B-BC44-88A972CA2DB7}" dt="2020-11-02T09:53:48.318" v="116" actId="790"/>
          <ac:spMkLst>
            <pc:docMk/>
            <pc:sldMk cId="1919787047" sldId="471"/>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513973379" sldId="472"/>
        </pc:sldMkLst>
        <pc:spChg chg="mod">
          <ac:chgData name="Joshua Ingeniero" userId="3f6c1d9157fa15e6" providerId="LiveId" clId="{48AE3208-7042-CA4B-BC44-88A972CA2DB7}" dt="2020-11-02T09:53:48.318" v="116" actId="790"/>
          <ac:spMkLst>
            <pc:docMk/>
            <pc:sldMk cId="2513973379" sldId="472"/>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628895017" sldId="473"/>
        </pc:sldMkLst>
        <pc:spChg chg="mod">
          <ac:chgData name="Joshua Ingeniero" userId="3f6c1d9157fa15e6" providerId="LiveId" clId="{48AE3208-7042-CA4B-BC44-88A972CA2DB7}" dt="2020-11-02T09:53:48.318" v="116" actId="790"/>
          <ac:spMkLst>
            <pc:docMk/>
            <pc:sldMk cId="1628895017" sldId="473"/>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005048790" sldId="474"/>
        </pc:sldMkLst>
        <pc:spChg chg="mod">
          <ac:chgData name="Joshua Ingeniero" userId="3f6c1d9157fa15e6" providerId="LiveId" clId="{48AE3208-7042-CA4B-BC44-88A972CA2DB7}" dt="2020-11-02T09:53:48.318" v="116" actId="790"/>
          <ac:spMkLst>
            <pc:docMk/>
            <pc:sldMk cId="2005048790" sldId="474"/>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167670514" sldId="475"/>
        </pc:sldMkLst>
        <pc:spChg chg="mod">
          <ac:chgData name="Joshua Ingeniero" userId="3f6c1d9157fa15e6" providerId="LiveId" clId="{48AE3208-7042-CA4B-BC44-88A972CA2DB7}" dt="2020-11-02T09:53:48.318" v="116" actId="790"/>
          <ac:spMkLst>
            <pc:docMk/>
            <pc:sldMk cId="2167670514" sldId="475"/>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223773083" sldId="476"/>
        </pc:sldMkLst>
        <pc:spChg chg="mod">
          <ac:chgData name="Joshua Ingeniero" userId="3f6c1d9157fa15e6" providerId="LiveId" clId="{48AE3208-7042-CA4B-BC44-88A972CA2DB7}" dt="2020-11-02T09:53:48.318" v="116" actId="790"/>
          <ac:spMkLst>
            <pc:docMk/>
            <pc:sldMk cId="2223773083" sldId="476"/>
            <ac:spMk id="2" creationId="{00000000-0000-0000-0000-000000000000}"/>
          </ac:spMkLst>
        </pc:spChg>
      </pc:sldChg>
      <pc:sldChg chg="modSp del">
        <pc:chgData name="Joshua Ingeniero" userId="3f6c1d9157fa15e6" providerId="LiveId" clId="{48AE3208-7042-CA4B-BC44-88A972CA2DB7}" dt="2020-11-02T16:25:17.941" v="3340" actId="2696"/>
        <pc:sldMkLst>
          <pc:docMk/>
          <pc:sldMk cId="4173360103" sldId="477"/>
        </pc:sldMkLst>
        <pc:spChg chg="mod">
          <ac:chgData name="Joshua Ingeniero" userId="3f6c1d9157fa15e6" providerId="LiveId" clId="{48AE3208-7042-CA4B-BC44-88A972CA2DB7}" dt="2020-11-02T09:53:48.318" v="116" actId="790"/>
          <ac:spMkLst>
            <pc:docMk/>
            <pc:sldMk cId="4173360103" sldId="477"/>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657239720" sldId="478"/>
        </pc:sldMkLst>
        <pc:spChg chg="mod">
          <ac:chgData name="Joshua Ingeniero" userId="3f6c1d9157fa15e6" providerId="LiveId" clId="{48AE3208-7042-CA4B-BC44-88A972CA2DB7}" dt="2020-11-02T09:53:48.318" v="116" actId="790"/>
          <ac:spMkLst>
            <pc:docMk/>
            <pc:sldMk cId="2657239720" sldId="478"/>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734741792" sldId="479"/>
        </pc:sldMkLst>
        <pc:spChg chg="mod">
          <ac:chgData name="Joshua Ingeniero" userId="3f6c1d9157fa15e6" providerId="LiveId" clId="{48AE3208-7042-CA4B-BC44-88A972CA2DB7}" dt="2020-11-02T09:53:48.318" v="116" actId="790"/>
          <ac:spMkLst>
            <pc:docMk/>
            <pc:sldMk cId="3734741792" sldId="479"/>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702005487" sldId="480"/>
        </pc:sldMkLst>
        <pc:spChg chg="mod">
          <ac:chgData name="Joshua Ingeniero" userId="3f6c1d9157fa15e6" providerId="LiveId" clId="{48AE3208-7042-CA4B-BC44-88A972CA2DB7}" dt="2020-11-02T09:53:48.318" v="116" actId="790"/>
          <ac:spMkLst>
            <pc:docMk/>
            <pc:sldMk cId="3702005487" sldId="480"/>
            <ac:spMk id="2" creationId="{00000000-0000-0000-0000-000000000000}"/>
          </ac:spMkLst>
        </pc:spChg>
      </pc:sldChg>
      <pc:sldChg chg="modSp del">
        <pc:chgData name="Joshua Ingeniero" userId="3f6c1d9157fa15e6" providerId="LiveId" clId="{48AE3208-7042-CA4B-BC44-88A972CA2DB7}" dt="2020-11-02T16:25:17.941" v="3340" actId="2696"/>
        <pc:sldMkLst>
          <pc:docMk/>
          <pc:sldMk cId="4018136743" sldId="481"/>
        </pc:sldMkLst>
        <pc:spChg chg="mod">
          <ac:chgData name="Joshua Ingeniero" userId="3f6c1d9157fa15e6" providerId="LiveId" clId="{48AE3208-7042-CA4B-BC44-88A972CA2DB7}" dt="2020-11-02T09:53:48.318" v="116" actId="790"/>
          <ac:spMkLst>
            <pc:docMk/>
            <pc:sldMk cId="4018136743" sldId="481"/>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905254354" sldId="482"/>
        </pc:sldMkLst>
        <pc:spChg chg="mod">
          <ac:chgData name="Joshua Ingeniero" userId="3f6c1d9157fa15e6" providerId="LiveId" clId="{48AE3208-7042-CA4B-BC44-88A972CA2DB7}" dt="2020-11-02T09:53:48.318" v="116" actId="790"/>
          <ac:spMkLst>
            <pc:docMk/>
            <pc:sldMk cId="1905254354" sldId="482"/>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608411219" sldId="483"/>
        </pc:sldMkLst>
        <pc:spChg chg="mod">
          <ac:chgData name="Joshua Ingeniero" userId="3f6c1d9157fa15e6" providerId="LiveId" clId="{48AE3208-7042-CA4B-BC44-88A972CA2DB7}" dt="2020-11-02T09:53:48.318" v="116" actId="790"/>
          <ac:spMkLst>
            <pc:docMk/>
            <pc:sldMk cId="2608411219" sldId="483"/>
            <ac:spMk id="2" creationId="{00000000-0000-0000-0000-000000000000}"/>
          </ac:spMkLst>
        </pc:spChg>
      </pc:sldChg>
      <pc:sldChg chg="modSp del">
        <pc:chgData name="Joshua Ingeniero" userId="3f6c1d9157fa15e6" providerId="LiveId" clId="{48AE3208-7042-CA4B-BC44-88A972CA2DB7}" dt="2020-11-02T16:25:17.941" v="3340" actId="2696"/>
        <pc:sldMkLst>
          <pc:docMk/>
          <pc:sldMk cId="606062347" sldId="484"/>
        </pc:sldMkLst>
        <pc:spChg chg="mod">
          <ac:chgData name="Joshua Ingeniero" userId="3f6c1d9157fa15e6" providerId="LiveId" clId="{48AE3208-7042-CA4B-BC44-88A972CA2DB7}" dt="2020-11-02T09:53:48.318" v="116" actId="790"/>
          <ac:spMkLst>
            <pc:docMk/>
            <pc:sldMk cId="606062347" sldId="484"/>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551938864" sldId="485"/>
        </pc:sldMkLst>
        <pc:spChg chg="mod">
          <ac:chgData name="Joshua Ingeniero" userId="3f6c1d9157fa15e6" providerId="LiveId" clId="{48AE3208-7042-CA4B-BC44-88A972CA2DB7}" dt="2020-11-02T09:53:48.318" v="116" actId="790"/>
          <ac:spMkLst>
            <pc:docMk/>
            <pc:sldMk cId="2551938864" sldId="485"/>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336160752" sldId="486"/>
        </pc:sldMkLst>
        <pc:spChg chg="mod">
          <ac:chgData name="Joshua Ingeniero" userId="3f6c1d9157fa15e6" providerId="LiveId" clId="{48AE3208-7042-CA4B-BC44-88A972CA2DB7}" dt="2020-11-02T09:53:48.318" v="116" actId="790"/>
          <ac:spMkLst>
            <pc:docMk/>
            <pc:sldMk cId="2336160752" sldId="486"/>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533727984" sldId="487"/>
        </pc:sldMkLst>
        <pc:spChg chg="mod">
          <ac:chgData name="Joshua Ingeniero" userId="3f6c1d9157fa15e6" providerId="LiveId" clId="{48AE3208-7042-CA4B-BC44-88A972CA2DB7}" dt="2020-11-02T09:53:48.318" v="116" actId="790"/>
          <ac:spMkLst>
            <pc:docMk/>
            <pc:sldMk cId="3533727984" sldId="487"/>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602844177" sldId="488"/>
        </pc:sldMkLst>
        <pc:spChg chg="mod">
          <ac:chgData name="Joshua Ingeniero" userId="3f6c1d9157fa15e6" providerId="LiveId" clId="{48AE3208-7042-CA4B-BC44-88A972CA2DB7}" dt="2020-11-02T09:53:48.318" v="116" actId="790"/>
          <ac:spMkLst>
            <pc:docMk/>
            <pc:sldMk cId="1602844177" sldId="488"/>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395093609" sldId="489"/>
        </pc:sldMkLst>
        <pc:spChg chg="mod">
          <ac:chgData name="Joshua Ingeniero" userId="3f6c1d9157fa15e6" providerId="LiveId" clId="{48AE3208-7042-CA4B-BC44-88A972CA2DB7}" dt="2020-11-02T09:53:48.318" v="116" actId="790"/>
          <ac:spMkLst>
            <pc:docMk/>
            <pc:sldMk cId="3395093609" sldId="489"/>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353385327" sldId="490"/>
        </pc:sldMkLst>
        <pc:spChg chg="mod">
          <ac:chgData name="Joshua Ingeniero" userId="3f6c1d9157fa15e6" providerId="LiveId" clId="{48AE3208-7042-CA4B-BC44-88A972CA2DB7}" dt="2020-11-02T09:53:48.318" v="116" actId="790"/>
          <ac:spMkLst>
            <pc:docMk/>
            <pc:sldMk cId="1353385327" sldId="490"/>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688107122" sldId="491"/>
        </pc:sldMkLst>
        <pc:spChg chg="mod">
          <ac:chgData name="Joshua Ingeniero" userId="3f6c1d9157fa15e6" providerId="LiveId" clId="{48AE3208-7042-CA4B-BC44-88A972CA2DB7}" dt="2020-11-02T09:53:48.318" v="116" actId="790"/>
          <ac:spMkLst>
            <pc:docMk/>
            <pc:sldMk cId="2688107122" sldId="491"/>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040851322" sldId="492"/>
        </pc:sldMkLst>
        <pc:spChg chg="mod">
          <ac:chgData name="Joshua Ingeniero" userId="3f6c1d9157fa15e6" providerId="LiveId" clId="{48AE3208-7042-CA4B-BC44-88A972CA2DB7}" dt="2020-11-02T09:53:48.318" v="116" actId="790"/>
          <ac:spMkLst>
            <pc:docMk/>
            <pc:sldMk cId="3040851322" sldId="492"/>
            <ac:spMk id="2" creationId="{00000000-0000-0000-0000-000000000000}"/>
          </ac:spMkLst>
        </pc:spChg>
      </pc:sldChg>
      <pc:sldChg chg="modSp del">
        <pc:chgData name="Joshua Ingeniero" userId="3f6c1d9157fa15e6" providerId="LiveId" clId="{48AE3208-7042-CA4B-BC44-88A972CA2DB7}" dt="2020-11-02T16:25:17.941" v="3340" actId="2696"/>
        <pc:sldMkLst>
          <pc:docMk/>
          <pc:sldMk cId="482886622" sldId="493"/>
        </pc:sldMkLst>
        <pc:spChg chg="mod">
          <ac:chgData name="Joshua Ingeniero" userId="3f6c1d9157fa15e6" providerId="LiveId" clId="{48AE3208-7042-CA4B-BC44-88A972CA2DB7}" dt="2020-11-02T09:53:48.318" v="116" actId="790"/>
          <ac:spMkLst>
            <pc:docMk/>
            <pc:sldMk cId="482886622" sldId="493"/>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775826170" sldId="494"/>
        </pc:sldMkLst>
        <pc:spChg chg="mod">
          <ac:chgData name="Joshua Ingeniero" userId="3f6c1d9157fa15e6" providerId="LiveId" clId="{48AE3208-7042-CA4B-BC44-88A972CA2DB7}" dt="2020-11-02T09:53:48.318" v="116" actId="790"/>
          <ac:spMkLst>
            <pc:docMk/>
            <pc:sldMk cId="3775826170" sldId="494"/>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518469909" sldId="495"/>
        </pc:sldMkLst>
        <pc:spChg chg="mod">
          <ac:chgData name="Joshua Ingeniero" userId="3f6c1d9157fa15e6" providerId="LiveId" clId="{48AE3208-7042-CA4B-BC44-88A972CA2DB7}" dt="2020-11-02T09:53:48.318" v="116" actId="790"/>
          <ac:spMkLst>
            <pc:docMk/>
            <pc:sldMk cId="3518469909" sldId="495"/>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363782155" sldId="496"/>
        </pc:sldMkLst>
        <pc:spChg chg="mod">
          <ac:chgData name="Joshua Ingeniero" userId="3f6c1d9157fa15e6" providerId="LiveId" clId="{48AE3208-7042-CA4B-BC44-88A972CA2DB7}" dt="2020-11-02T09:53:48.318" v="116" actId="790"/>
          <ac:spMkLst>
            <pc:docMk/>
            <pc:sldMk cId="3363782155" sldId="496"/>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691060304" sldId="497"/>
        </pc:sldMkLst>
        <pc:spChg chg="mod">
          <ac:chgData name="Joshua Ingeniero" userId="3f6c1d9157fa15e6" providerId="LiveId" clId="{48AE3208-7042-CA4B-BC44-88A972CA2DB7}" dt="2020-11-02T09:53:48.318" v="116" actId="790"/>
          <ac:spMkLst>
            <pc:docMk/>
            <pc:sldMk cId="2691060304" sldId="497"/>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983767825" sldId="498"/>
        </pc:sldMkLst>
        <pc:spChg chg="mod">
          <ac:chgData name="Joshua Ingeniero" userId="3f6c1d9157fa15e6" providerId="LiveId" clId="{48AE3208-7042-CA4B-BC44-88A972CA2DB7}" dt="2020-11-02T09:53:48.318" v="116" actId="790"/>
          <ac:spMkLst>
            <pc:docMk/>
            <pc:sldMk cId="3983767825" sldId="498"/>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114047059" sldId="499"/>
        </pc:sldMkLst>
        <pc:spChg chg="mod">
          <ac:chgData name="Joshua Ingeniero" userId="3f6c1d9157fa15e6" providerId="LiveId" clId="{48AE3208-7042-CA4B-BC44-88A972CA2DB7}" dt="2020-11-02T09:53:48.318" v="116" actId="790"/>
          <ac:spMkLst>
            <pc:docMk/>
            <pc:sldMk cId="3114047059" sldId="499"/>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115979430" sldId="500"/>
        </pc:sldMkLst>
        <pc:spChg chg="mod">
          <ac:chgData name="Joshua Ingeniero" userId="3f6c1d9157fa15e6" providerId="LiveId" clId="{48AE3208-7042-CA4B-BC44-88A972CA2DB7}" dt="2020-11-02T09:53:48.318" v="116" actId="790"/>
          <ac:spMkLst>
            <pc:docMk/>
            <pc:sldMk cId="1115979430" sldId="500"/>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343677790" sldId="501"/>
        </pc:sldMkLst>
        <pc:spChg chg="mod">
          <ac:chgData name="Joshua Ingeniero" userId="3f6c1d9157fa15e6" providerId="LiveId" clId="{48AE3208-7042-CA4B-BC44-88A972CA2DB7}" dt="2020-11-02T09:53:48.318" v="116" actId="790"/>
          <ac:spMkLst>
            <pc:docMk/>
            <pc:sldMk cId="1343677790" sldId="501"/>
            <ac:spMk id="2" creationId="{00000000-0000-0000-0000-000000000000}"/>
          </ac:spMkLst>
        </pc:spChg>
      </pc:sldChg>
      <pc:sldChg chg="modSp del">
        <pc:chgData name="Joshua Ingeniero" userId="3f6c1d9157fa15e6" providerId="LiveId" clId="{48AE3208-7042-CA4B-BC44-88A972CA2DB7}" dt="2020-11-02T16:25:17.941" v="3340" actId="2696"/>
        <pc:sldMkLst>
          <pc:docMk/>
          <pc:sldMk cId="4275957264" sldId="502"/>
        </pc:sldMkLst>
        <pc:spChg chg="mod">
          <ac:chgData name="Joshua Ingeniero" userId="3f6c1d9157fa15e6" providerId="LiveId" clId="{48AE3208-7042-CA4B-BC44-88A972CA2DB7}" dt="2020-11-02T09:53:48.318" v="116" actId="790"/>
          <ac:spMkLst>
            <pc:docMk/>
            <pc:sldMk cId="4275957264" sldId="502"/>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649525819" sldId="503"/>
        </pc:sldMkLst>
        <pc:spChg chg="mod">
          <ac:chgData name="Joshua Ingeniero" userId="3f6c1d9157fa15e6" providerId="LiveId" clId="{48AE3208-7042-CA4B-BC44-88A972CA2DB7}" dt="2020-11-02T09:53:48.318" v="116" actId="790"/>
          <ac:spMkLst>
            <pc:docMk/>
            <pc:sldMk cId="3649525819" sldId="503"/>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078367553" sldId="504"/>
        </pc:sldMkLst>
        <pc:spChg chg="mod">
          <ac:chgData name="Joshua Ingeniero" userId="3f6c1d9157fa15e6" providerId="LiveId" clId="{48AE3208-7042-CA4B-BC44-88A972CA2DB7}" dt="2020-11-02T09:53:48.318" v="116" actId="790"/>
          <ac:spMkLst>
            <pc:docMk/>
            <pc:sldMk cId="1078367553" sldId="504"/>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688548617" sldId="505"/>
        </pc:sldMkLst>
        <pc:spChg chg="mod">
          <ac:chgData name="Joshua Ingeniero" userId="3f6c1d9157fa15e6" providerId="LiveId" clId="{48AE3208-7042-CA4B-BC44-88A972CA2DB7}" dt="2020-11-02T09:53:48.318" v="116" actId="790"/>
          <ac:spMkLst>
            <pc:docMk/>
            <pc:sldMk cId="1688548617" sldId="505"/>
            <ac:spMk id="2" creationId="{00000000-0000-0000-0000-000000000000}"/>
          </ac:spMkLst>
        </pc:spChg>
      </pc:sldChg>
      <pc:sldChg chg="modSp del">
        <pc:chgData name="Joshua Ingeniero" userId="3f6c1d9157fa15e6" providerId="LiveId" clId="{48AE3208-7042-CA4B-BC44-88A972CA2DB7}" dt="2020-11-02T16:25:17.941" v="3340" actId="2696"/>
        <pc:sldMkLst>
          <pc:docMk/>
          <pc:sldMk cId="538754012" sldId="506"/>
        </pc:sldMkLst>
        <pc:spChg chg="mod">
          <ac:chgData name="Joshua Ingeniero" userId="3f6c1d9157fa15e6" providerId="LiveId" clId="{48AE3208-7042-CA4B-BC44-88A972CA2DB7}" dt="2020-11-02T09:53:48.318" v="116" actId="790"/>
          <ac:spMkLst>
            <pc:docMk/>
            <pc:sldMk cId="538754012" sldId="506"/>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479901167" sldId="507"/>
        </pc:sldMkLst>
        <pc:spChg chg="mod">
          <ac:chgData name="Joshua Ingeniero" userId="3f6c1d9157fa15e6" providerId="LiveId" clId="{48AE3208-7042-CA4B-BC44-88A972CA2DB7}" dt="2020-11-02T09:53:48.318" v="116" actId="790"/>
          <ac:spMkLst>
            <pc:docMk/>
            <pc:sldMk cId="3479901167" sldId="507"/>
            <ac:spMk id="2" creationId="{00000000-0000-0000-0000-000000000000}"/>
          </ac:spMkLst>
        </pc:spChg>
      </pc:sldChg>
      <pc:sldChg chg="modSp del">
        <pc:chgData name="Joshua Ingeniero" userId="3f6c1d9157fa15e6" providerId="LiveId" clId="{48AE3208-7042-CA4B-BC44-88A972CA2DB7}" dt="2020-11-02T16:25:17.941" v="3340" actId="2696"/>
        <pc:sldMkLst>
          <pc:docMk/>
          <pc:sldMk cId="773355542" sldId="508"/>
        </pc:sldMkLst>
        <pc:spChg chg="mod">
          <ac:chgData name="Joshua Ingeniero" userId="3f6c1d9157fa15e6" providerId="LiveId" clId="{48AE3208-7042-CA4B-BC44-88A972CA2DB7}" dt="2020-11-02T09:53:48.318" v="116" actId="790"/>
          <ac:spMkLst>
            <pc:docMk/>
            <pc:sldMk cId="773355542" sldId="508"/>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579640855" sldId="509"/>
        </pc:sldMkLst>
        <pc:spChg chg="mod">
          <ac:chgData name="Joshua Ingeniero" userId="3f6c1d9157fa15e6" providerId="LiveId" clId="{48AE3208-7042-CA4B-BC44-88A972CA2DB7}" dt="2020-11-02T09:53:48.318" v="116" actId="790"/>
          <ac:spMkLst>
            <pc:docMk/>
            <pc:sldMk cId="3579640855" sldId="509"/>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073331699" sldId="510"/>
        </pc:sldMkLst>
        <pc:spChg chg="mod">
          <ac:chgData name="Joshua Ingeniero" userId="3f6c1d9157fa15e6" providerId="LiveId" clId="{48AE3208-7042-CA4B-BC44-88A972CA2DB7}" dt="2020-11-02T09:53:48.318" v="116" actId="790"/>
          <ac:spMkLst>
            <pc:docMk/>
            <pc:sldMk cId="1073331699" sldId="510"/>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84120626" sldId="511"/>
        </pc:sldMkLst>
        <pc:spChg chg="mod">
          <ac:chgData name="Joshua Ingeniero" userId="3f6c1d9157fa15e6" providerId="LiveId" clId="{48AE3208-7042-CA4B-BC44-88A972CA2DB7}" dt="2020-11-02T09:53:48.318" v="116" actId="790"/>
          <ac:spMkLst>
            <pc:docMk/>
            <pc:sldMk cId="384120626" sldId="511"/>
            <ac:spMk id="2" creationId="{00000000-0000-0000-0000-000000000000}"/>
          </ac:spMkLst>
        </pc:spChg>
      </pc:sldChg>
      <pc:sldChg chg="modSp del">
        <pc:chgData name="Joshua Ingeniero" userId="3f6c1d9157fa15e6" providerId="LiveId" clId="{48AE3208-7042-CA4B-BC44-88A972CA2DB7}" dt="2020-11-02T16:25:17.941" v="3340" actId="2696"/>
        <pc:sldMkLst>
          <pc:docMk/>
          <pc:sldMk cId="451800641" sldId="512"/>
        </pc:sldMkLst>
        <pc:spChg chg="mod">
          <ac:chgData name="Joshua Ingeniero" userId="3f6c1d9157fa15e6" providerId="LiveId" clId="{48AE3208-7042-CA4B-BC44-88A972CA2DB7}" dt="2020-11-02T09:53:48.318" v="116" actId="790"/>
          <ac:spMkLst>
            <pc:docMk/>
            <pc:sldMk cId="451800641" sldId="512"/>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32341493" sldId="514"/>
        </pc:sldMkLst>
        <pc:spChg chg="mod">
          <ac:chgData name="Joshua Ingeniero" userId="3f6c1d9157fa15e6" providerId="LiveId" clId="{48AE3208-7042-CA4B-BC44-88A972CA2DB7}" dt="2020-11-02T09:53:48.318" v="116" actId="790"/>
          <ac:spMkLst>
            <pc:docMk/>
            <pc:sldMk cId="132341493" sldId="514"/>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20897907" sldId="518"/>
        </pc:sldMkLst>
        <pc:spChg chg="mod">
          <ac:chgData name="Joshua Ingeniero" userId="3f6c1d9157fa15e6" providerId="LiveId" clId="{48AE3208-7042-CA4B-BC44-88A972CA2DB7}" dt="2020-11-02T09:53:48.318" v="116" actId="790"/>
          <ac:spMkLst>
            <pc:docMk/>
            <pc:sldMk cId="320897907" sldId="518"/>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772642980" sldId="519"/>
        </pc:sldMkLst>
        <pc:spChg chg="mod">
          <ac:chgData name="Joshua Ingeniero" userId="3f6c1d9157fa15e6" providerId="LiveId" clId="{48AE3208-7042-CA4B-BC44-88A972CA2DB7}" dt="2020-11-02T09:53:48.318" v="116" actId="790"/>
          <ac:spMkLst>
            <pc:docMk/>
            <pc:sldMk cId="3772642980" sldId="519"/>
            <ac:spMk id="2" creationId="{00000000-0000-0000-0000-000000000000}"/>
          </ac:spMkLst>
        </pc:spChg>
      </pc:sldChg>
      <pc:sldChg chg="modSp del">
        <pc:chgData name="Joshua Ingeniero" userId="3f6c1d9157fa15e6" providerId="LiveId" clId="{48AE3208-7042-CA4B-BC44-88A972CA2DB7}" dt="2020-11-02T16:25:17.941" v="3340" actId="2696"/>
        <pc:sldMkLst>
          <pc:docMk/>
          <pc:sldMk cId="1015769752" sldId="520"/>
        </pc:sldMkLst>
        <pc:spChg chg="mod">
          <ac:chgData name="Joshua Ingeniero" userId="3f6c1d9157fa15e6" providerId="LiveId" clId="{48AE3208-7042-CA4B-BC44-88A972CA2DB7}" dt="2020-11-02T09:53:48.318" v="116" actId="790"/>
          <ac:spMkLst>
            <pc:docMk/>
            <pc:sldMk cId="1015769752" sldId="520"/>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396443577" sldId="523"/>
        </pc:sldMkLst>
        <pc:spChg chg="mod">
          <ac:chgData name="Joshua Ingeniero" userId="3f6c1d9157fa15e6" providerId="LiveId" clId="{48AE3208-7042-CA4B-BC44-88A972CA2DB7}" dt="2020-11-02T09:53:48.318" v="116" actId="790"/>
          <ac:spMkLst>
            <pc:docMk/>
            <pc:sldMk cId="2396443577" sldId="523"/>
            <ac:spMk id="2" creationId="{00000000-0000-0000-0000-000000000000}"/>
          </ac:spMkLst>
        </pc:spChg>
      </pc:sldChg>
      <pc:sldChg chg="modSp del">
        <pc:chgData name="Joshua Ingeniero" userId="3f6c1d9157fa15e6" providerId="LiveId" clId="{48AE3208-7042-CA4B-BC44-88A972CA2DB7}" dt="2020-11-02T16:25:17.941" v="3340" actId="2696"/>
        <pc:sldMkLst>
          <pc:docMk/>
          <pc:sldMk cId="910768935" sldId="524"/>
        </pc:sldMkLst>
        <pc:spChg chg="mod">
          <ac:chgData name="Joshua Ingeniero" userId="3f6c1d9157fa15e6" providerId="LiveId" clId="{48AE3208-7042-CA4B-BC44-88A972CA2DB7}" dt="2020-11-02T09:53:48.318" v="116" actId="790"/>
          <ac:spMkLst>
            <pc:docMk/>
            <pc:sldMk cId="910768935" sldId="524"/>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099235047" sldId="526"/>
        </pc:sldMkLst>
        <pc:spChg chg="mod">
          <ac:chgData name="Joshua Ingeniero" userId="3f6c1d9157fa15e6" providerId="LiveId" clId="{48AE3208-7042-CA4B-BC44-88A972CA2DB7}" dt="2020-11-02T09:53:48.318" v="116" actId="790"/>
          <ac:spMkLst>
            <pc:docMk/>
            <pc:sldMk cId="2099235047" sldId="526"/>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685098794" sldId="527"/>
        </pc:sldMkLst>
        <pc:spChg chg="mod">
          <ac:chgData name="Joshua Ingeniero" userId="3f6c1d9157fa15e6" providerId="LiveId" clId="{48AE3208-7042-CA4B-BC44-88A972CA2DB7}" dt="2020-11-02T09:53:48.318" v="116" actId="790"/>
          <ac:spMkLst>
            <pc:docMk/>
            <pc:sldMk cId="2685098794" sldId="527"/>
            <ac:spMk id="2" creationId="{00000000-0000-0000-0000-000000000000}"/>
          </ac:spMkLst>
        </pc:spChg>
      </pc:sldChg>
      <pc:sldChg chg="modSp del">
        <pc:chgData name="Joshua Ingeniero" userId="3f6c1d9157fa15e6" providerId="LiveId" clId="{48AE3208-7042-CA4B-BC44-88A972CA2DB7}" dt="2020-11-02T16:25:17.941" v="3340" actId="2696"/>
        <pc:sldMkLst>
          <pc:docMk/>
          <pc:sldMk cId="3300340107" sldId="528"/>
        </pc:sldMkLst>
        <pc:spChg chg="mod">
          <ac:chgData name="Joshua Ingeniero" userId="3f6c1d9157fa15e6" providerId="LiveId" clId="{48AE3208-7042-CA4B-BC44-88A972CA2DB7}" dt="2020-11-02T09:53:48.318" v="116" actId="790"/>
          <ac:spMkLst>
            <pc:docMk/>
            <pc:sldMk cId="3300340107" sldId="528"/>
            <ac:spMk id="2" creationId="{00000000-0000-0000-0000-000000000000}"/>
          </ac:spMkLst>
        </pc:spChg>
      </pc:sldChg>
      <pc:sldChg chg="modSp del">
        <pc:chgData name="Joshua Ingeniero" userId="3f6c1d9157fa15e6" providerId="LiveId" clId="{48AE3208-7042-CA4B-BC44-88A972CA2DB7}" dt="2020-11-02T16:25:17.941" v="3340" actId="2696"/>
        <pc:sldMkLst>
          <pc:docMk/>
          <pc:sldMk cId="2369347237" sldId="529"/>
        </pc:sldMkLst>
        <pc:spChg chg="mod">
          <ac:chgData name="Joshua Ingeniero" userId="3f6c1d9157fa15e6" providerId="LiveId" clId="{48AE3208-7042-CA4B-BC44-88A972CA2DB7}" dt="2020-11-02T09:53:48.318" v="116" actId="790"/>
          <ac:spMkLst>
            <pc:docMk/>
            <pc:sldMk cId="2369347237" sldId="529"/>
            <ac:spMk id="2" creationId="{00000000-0000-0000-0000-000000000000}"/>
          </ac:spMkLst>
        </pc:spChg>
      </pc:sldChg>
      <pc:sldChg chg="addSp delSp modSp mod">
        <pc:chgData name="Joshua Ingeniero" userId="3f6c1d9157fa15e6" providerId="LiveId" clId="{48AE3208-7042-CA4B-BC44-88A972CA2DB7}" dt="2020-11-02T11:04:40.767" v="824"/>
        <pc:sldMkLst>
          <pc:docMk/>
          <pc:sldMk cId="3296686060" sldId="769"/>
        </pc:sldMkLst>
        <pc:spChg chg="add mod">
          <ac:chgData name="Joshua Ingeniero" userId="3f6c1d9157fa15e6" providerId="LiveId" clId="{48AE3208-7042-CA4B-BC44-88A972CA2DB7}" dt="2020-11-02T11:03:37.759" v="771" actId="20577"/>
          <ac:spMkLst>
            <pc:docMk/>
            <pc:sldMk cId="3296686060" sldId="769"/>
            <ac:spMk id="9" creationId="{928FB98F-0BBB-6743-8D10-8809262B6B54}"/>
          </ac:spMkLst>
        </pc:spChg>
        <pc:spChg chg="del">
          <ac:chgData name="Joshua Ingeniero" userId="3f6c1d9157fa15e6" providerId="LiveId" clId="{48AE3208-7042-CA4B-BC44-88A972CA2DB7}" dt="2020-11-02T11:01:30.215" v="730" actId="478"/>
          <ac:spMkLst>
            <pc:docMk/>
            <pc:sldMk cId="3296686060" sldId="769"/>
            <ac:spMk id="15" creationId="{01E35BA8-DBC4-BA43-AAF8-BAECE9F83A66}"/>
          </ac:spMkLst>
        </pc:spChg>
        <pc:spChg chg="del">
          <ac:chgData name="Joshua Ingeniero" userId="3f6c1d9157fa15e6" providerId="LiveId" clId="{48AE3208-7042-CA4B-BC44-88A972CA2DB7}" dt="2020-11-02T11:01:30.215" v="730" actId="478"/>
          <ac:spMkLst>
            <pc:docMk/>
            <pc:sldMk cId="3296686060" sldId="769"/>
            <ac:spMk id="16" creationId="{7CF32345-DB70-6A42-ADD1-7F11FD1C4F90}"/>
          </ac:spMkLst>
        </pc:spChg>
        <pc:picChg chg="add mod">
          <ac:chgData name="Joshua Ingeniero" userId="3f6c1d9157fa15e6" providerId="LiveId" clId="{48AE3208-7042-CA4B-BC44-88A972CA2DB7}" dt="2020-11-02T11:03:25.244" v="736" actId="14100"/>
          <ac:picMkLst>
            <pc:docMk/>
            <pc:sldMk cId="3296686060" sldId="769"/>
            <ac:picMk id="3" creationId="{D80F3208-F7A0-B84C-BAF4-8F75EDAA9C96}"/>
          </ac:picMkLst>
        </pc:picChg>
        <pc:picChg chg="add mod">
          <ac:chgData name="Joshua Ingeniero" userId="3f6c1d9157fa15e6" providerId="LiveId" clId="{48AE3208-7042-CA4B-BC44-88A972CA2DB7}" dt="2020-11-02T11:04:40.767" v="824"/>
          <ac:picMkLst>
            <pc:docMk/>
            <pc:sldMk cId="3296686060" sldId="769"/>
            <ac:picMk id="10" creationId="{36049316-F24F-CD44-A1B4-FCB0C76F2105}"/>
          </ac:picMkLst>
        </pc:picChg>
      </pc:sldChg>
      <pc:sldChg chg="addSp delSp modSp mod">
        <pc:chgData name="Joshua Ingeniero" userId="3f6c1d9157fa15e6" providerId="LiveId" clId="{48AE3208-7042-CA4B-BC44-88A972CA2DB7}" dt="2020-11-02T09:54:26.694" v="132" actId="790"/>
        <pc:sldMkLst>
          <pc:docMk/>
          <pc:sldMk cId="2437517136" sldId="770"/>
        </pc:sldMkLst>
        <pc:spChg chg="mod">
          <ac:chgData name="Joshua Ingeniero" userId="3f6c1d9157fa15e6" providerId="LiveId" clId="{48AE3208-7042-CA4B-BC44-88A972CA2DB7}" dt="2020-11-02T09:54:26.694" v="132" actId="790"/>
          <ac:spMkLst>
            <pc:docMk/>
            <pc:sldMk cId="2437517136" sldId="770"/>
            <ac:spMk id="6" creationId="{209B979B-8A4C-EC43-B195-7172938268B4}"/>
          </ac:spMkLst>
        </pc:spChg>
        <pc:spChg chg="del">
          <ac:chgData name="Joshua Ingeniero" userId="3f6c1d9157fa15e6" providerId="LiveId" clId="{48AE3208-7042-CA4B-BC44-88A972CA2DB7}" dt="2020-11-02T09:52:31.475" v="95" actId="478"/>
          <ac:spMkLst>
            <pc:docMk/>
            <pc:sldMk cId="2437517136" sldId="770"/>
            <ac:spMk id="7" creationId="{B5702790-E3F0-7146-A8A2-E60CD7CD1BA4}"/>
          </ac:spMkLst>
        </pc:spChg>
        <pc:spChg chg="mod">
          <ac:chgData name="Joshua Ingeniero" userId="3f6c1d9157fa15e6" providerId="LiveId" clId="{48AE3208-7042-CA4B-BC44-88A972CA2DB7}" dt="2020-11-02T09:54:26.694" v="132" actId="790"/>
          <ac:spMkLst>
            <pc:docMk/>
            <pc:sldMk cId="2437517136" sldId="770"/>
            <ac:spMk id="9" creationId="{E36B76EA-CC61-9644-8668-CD14157E729C}"/>
          </ac:spMkLst>
        </pc:spChg>
        <pc:picChg chg="add mod">
          <ac:chgData name="Joshua Ingeniero" userId="3f6c1d9157fa15e6" providerId="LiveId" clId="{48AE3208-7042-CA4B-BC44-88A972CA2DB7}" dt="2020-11-02T09:52:26.484" v="94" actId="14100"/>
          <ac:picMkLst>
            <pc:docMk/>
            <pc:sldMk cId="2437517136" sldId="770"/>
            <ac:picMk id="3" creationId="{A832463F-F350-B04F-9B5E-7BDC1D41ADC5}"/>
          </ac:picMkLst>
        </pc:picChg>
      </pc:sldChg>
      <pc:sldChg chg="del">
        <pc:chgData name="Joshua Ingeniero" userId="3f6c1d9157fa15e6" providerId="LiveId" clId="{48AE3208-7042-CA4B-BC44-88A972CA2DB7}" dt="2020-11-02T16:25:17.941" v="3340" actId="2696"/>
        <pc:sldMkLst>
          <pc:docMk/>
          <pc:sldMk cId="2998513586" sldId="1669"/>
        </pc:sldMkLst>
      </pc:sldChg>
      <pc:sldChg chg="del">
        <pc:chgData name="Joshua Ingeniero" userId="3f6c1d9157fa15e6" providerId="LiveId" clId="{48AE3208-7042-CA4B-BC44-88A972CA2DB7}" dt="2020-11-02T16:25:17.941" v="3340" actId="2696"/>
        <pc:sldMkLst>
          <pc:docMk/>
          <pc:sldMk cId="2990575559" sldId="4511"/>
        </pc:sldMkLst>
      </pc:sldChg>
      <pc:sldChg chg="del">
        <pc:chgData name="Joshua Ingeniero" userId="3f6c1d9157fa15e6" providerId="LiveId" clId="{48AE3208-7042-CA4B-BC44-88A972CA2DB7}" dt="2020-11-02T16:25:17.941" v="3340" actId="2696"/>
        <pc:sldMkLst>
          <pc:docMk/>
          <pc:sldMk cId="2044685250" sldId="4518"/>
        </pc:sldMkLst>
      </pc:sldChg>
      <pc:sldChg chg="add del">
        <pc:chgData name="Joshua Ingeniero" userId="3f6c1d9157fa15e6" providerId="LiveId" clId="{48AE3208-7042-CA4B-BC44-88A972CA2DB7}" dt="2020-11-02T11:04:28.271" v="818" actId="2696"/>
        <pc:sldMkLst>
          <pc:docMk/>
          <pc:sldMk cId="3995183784" sldId="5565"/>
        </pc:sldMkLst>
      </pc:sldChg>
      <pc:sldChg chg="addSp delSp modSp mod">
        <pc:chgData name="Joshua Ingeniero" userId="3f6c1d9157fa15e6" providerId="LiveId" clId="{48AE3208-7042-CA4B-BC44-88A972CA2DB7}" dt="2020-11-02T11:04:43.097" v="825"/>
        <pc:sldMkLst>
          <pc:docMk/>
          <pc:sldMk cId="4029600049" sldId="5567"/>
        </pc:sldMkLst>
        <pc:spChg chg="del">
          <ac:chgData name="Joshua Ingeniero" userId="3f6c1d9157fa15e6" providerId="LiveId" clId="{48AE3208-7042-CA4B-BC44-88A972CA2DB7}" dt="2020-11-02T11:00:31.921" v="729" actId="478"/>
          <ac:spMkLst>
            <pc:docMk/>
            <pc:sldMk cId="4029600049" sldId="5567"/>
            <ac:spMk id="6" creationId="{48646222-EFFC-3F43-9AE2-D7C6C4A6B320}"/>
          </ac:spMkLst>
        </pc:spChg>
        <pc:spChg chg="mod">
          <ac:chgData name="Joshua Ingeniero" userId="3f6c1d9157fa15e6" providerId="LiveId" clId="{48AE3208-7042-CA4B-BC44-88A972CA2DB7}" dt="2020-11-02T11:00:20.621" v="728" actId="20577"/>
          <ac:spMkLst>
            <pc:docMk/>
            <pc:sldMk cId="4029600049" sldId="5567"/>
            <ac:spMk id="16" creationId="{7CF32345-DB70-6A42-ADD1-7F11FD1C4F90}"/>
          </ac:spMkLst>
        </pc:spChg>
        <pc:picChg chg="add mod">
          <ac:chgData name="Joshua Ingeniero" userId="3f6c1d9157fa15e6" providerId="LiveId" clId="{48AE3208-7042-CA4B-BC44-88A972CA2DB7}" dt="2020-11-02T11:04:43.097" v="825"/>
          <ac:picMkLst>
            <pc:docMk/>
            <pc:sldMk cId="4029600049" sldId="5567"/>
            <ac:picMk id="8" creationId="{9BEA2CC5-4654-FC47-9DD7-736D19BBC422}"/>
          </ac:picMkLst>
        </pc:picChg>
      </pc:sldChg>
      <pc:sldChg chg="addSp modSp mod">
        <pc:chgData name="Joshua Ingeniero" userId="3f6c1d9157fa15e6" providerId="LiveId" clId="{48AE3208-7042-CA4B-BC44-88A972CA2DB7}" dt="2020-11-02T16:25:06.401" v="3339"/>
        <pc:sldMkLst>
          <pc:docMk/>
          <pc:sldMk cId="1515624875" sldId="5568"/>
        </pc:sldMkLst>
        <pc:spChg chg="mod">
          <ac:chgData name="Joshua Ingeniero" userId="3f6c1d9157fa15e6" providerId="LiveId" clId="{48AE3208-7042-CA4B-BC44-88A972CA2DB7}" dt="2020-11-02T16:25:06.401" v="3339"/>
          <ac:spMkLst>
            <pc:docMk/>
            <pc:sldMk cId="1515624875" sldId="5568"/>
            <ac:spMk id="5" creationId="{5B5F20F1-895A-174E-8E17-D78C64E786FF}"/>
          </ac:spMkLst>
        </pc:spChg>
        <pc:spChg chg="mod">
          <ac:chgData name="Joshua Ingeniero" userId="3f6c1d9157fa15e6" providerId="LiveId" clId="{48AE3208-7042-CA4B-BC44-88A972CA2DB7}" dt="2020-11-02T16:24:59.048" v="3338" actId="20577"/>
          <ac:spMkLst>
            <pc:docMk/>
            <pc:sldMk cId="1515624875" sldId="5568"/>
            <ac:spMk id="6" creationId="{C73DDAE2-D9E6-494F-9237-06AF4FE3DE77}"/>
          </ac:spMkLst>
        </pc:spChg>
        <pc:picChg chg="add mod">
          <ac:chgData name="Joshua Ingeniero" userId="3f6c1d9157fa15e6" providerId="LiveId" clId="{48AE3208-7042-CA4B-BC44-88A972CA2DB7}" dt="2020-11-02T11:04:37.763" v="821"/>
          <ac:picMkLst>
            <pc:docMk/>
            <pc:sldMk cId="1515624875" sldId="5568"/>
            <ac:picMk id="8" creationId="{A74F0172-02B9-7B47-A867-7782BBE835E7}"/>
          </ac:picMkLst>
        </pc:picChg>
      </pc:sldChg>
      <pc:sldChg chg="addSp delSp modSp mod">
        <pc:chgData name="Joshua Ingeniero" userId="3f6c1d9157fa15e6" providerId="LiveId" clId="{48AE3208-7042-CA4B-BC44-88A972CA2DB7}" dt="2020-11-02T16:17:42.008" v="2800" actId="1076"/>
        <pc:sldMkLst>
          <pc:docMk/>
          <pc:sldMk cId="387993914" sldId="5572"/>
        </pc:sldMkLst>
        <pc:spChg chg="del">
          <ac:chgData name="Joshua Ingeniero" userId="3f6c1d9157fa15e6" providerId="LiveId" clId="{48AE3208-7042-CA4B-BC44-88A972CA2DB7}" dt="2020-11-02T11:04:35.201" v="819" actId="478"/>
          <ac:spMkLst>
            <pc:docMk/>
            <pc:sldMk cId="387993914" sldId="5572"/>
            <ac:spMk id="3" creationId="{9B9213E9-F7F9-D648-8583-766C3D24F53A}"/>
          </ac:spMkLst>
        </pc:spChg>
        <pc:spChg chg="mod">
          <ac:chgData name="Joshua Ingeniero" userId="3f6c1d9157fa15e6" providerId="LiveId" clId="{48AE3208-7042-CA4B-BC44-88A972CA2DB7}" dt="2020-11-02T09:55:17.038" v="182" actId="20577"/>
          <ac:spMkLst>
            <pc:docMk/>
            <pc:sldMk cId="387993914" sldId="5572"/>
            <ac:spMk id="8" creationId="{950019B5-7F49-A344-A05F-3363D686EE01}"/>
          </ac:spMkLst>
        </pc:spChg>
        <pc:spChg chg="mod">
          <ac:chgData name="Joshua Ingeniero" userId="3f6c1d9157fa15e6" providerId="LiveId" clId="{48AE3208-7042-CA4B-BC44-88A972CA2DB7}" dt="2020-11-02T16:12:11.131" v="2175" actId="20577"/>
          <ac:spMkLst>
            <pc:docMk/>
            <pc:sldMk cId="387993914" sldId="5572"/>
            <ac:spMk id="10" creationId="{1040D061-733D-0140-82D8-B077894C1CC5}"/>
          </ac:spMkLst>
        </pc:spChg>
        <pc:spChg chg="mod">
          <ac:chgData name="Joshua Ingeniero" userId="3f6c1d9157fa15e6" providerId="LiveId" clId="{48AE3208-7042-CA4B-BC44-88A972CA2DB7}" dt="2020-11-02T16:13:12.091" v="2486" actId="20577"/>
          <ac:spMkLst>
            <pc:docMk/>
            <pc:sldMk cId="387993914" sldId="5572"/>
            <ac:spMk id="20" creationId="{FB164734-E2BC-FE42-9380-BAFB363087EE}"/>
          </ac:spMkLst>
        </pc:spChg>
        <pc:spChg chg="mod">
          <ac:chgData name="Joshua Ingeniero" userId="3f6c1d9157fa15e6" providerId="LiveId" clId="{48AE3208-7042-CA4B-BC44-88A972CA2DB7}" dt="2020-11-02T16:17:42.008" v="2800" actId="1076"/>
          <ac:spMkLst>
            <pc:docMk/>
            <pc:sldMk cId="387993914" sldId="5572"/>
            <ac:spMk id="32" creationId="{80C47A43-7D94-1D42-BC9A-833F6E199963}"/>
          </ac:spMkLst>
        </pc:spChg>
        <pc:picChg chg="add mod">
          <ac:chgData name="Joshua Ingeniero" userId="3f6c1d9157fa15e6" providerId="LiveId" clId="{48AE3208-7042-CA4B-BC44-88A972CA2DB7}" dt="2020-11-02T11:04:35.489" v="820"/>
          <ac:picMkLst>
            <pc:docMk/>
            <pc:sldMk cId="387993914" sldId="5572"/>
            <ac:picMk id="34" creationId="{BFB207A9-4BCD-AD46-94FC-067AAF2DF1FE}"/>
          </ac:picMkLst>
        </pc:picChg>
      </pc:sldChg>
      <pc:sldChg chg="del">
        <pc:chgData name="Joshua Ingeniero" userId="3f6c1d9157fa15e6" providerId="LiveId" clId="{48AE3208-7042-CA4B-BC44-88A972CA2DB7}" dt="2020-11-02T16:25:17.941" v="3340" actId="2696"/>
        <pc:sldMkLst>
          <pc:docMk/>
          <pc:sldMk cId="3010281702" sldId="5673"/>
        </pc:sldMkLst>
      </pc:sldChg>
      <pc:sldChg chg="del">
        <pc:chgData name="Joshua Ingeniero" userId="3f6c1d9157fa15e6" providerId="LiveId" clId="{48AE3208-7042-CA4B-BC44-88A972CA2DB7}" dt="2020-11-02T16:25:17.941" v="3340" actId="2696"/>
        <pc:sldMkLst>
          <pc:docMk/>
          <pc:sldMk cId="4033182052" sldId="5680"/>
        </pc:sldMkLst>
      </pc:sldChg>
      <pc:sldChg chg="del">
        <pc:chgData name="Joshua Ingeniero" userId="3f6c1d9157fa15e6" providerId="LiveId" clId="{48AE3208-7042-CA4B-BC44-88A972CA2DB7}" dt="2020-11-02T16:25:17.941" v="3340" actId="2696"/>
        <pc:sldMkLst>
          <pc:docMk/>
          <pc:sldMk cId="4285723393" sldId="5681"/>
        </pc:sldMkLst>
      </pc:sldChg>
      <pc:sldChg chg="del">
        <pc:chgData name="Joshua Ingeniero" userId="3f6c1d9157fa15e6" providerId="LiveId" clId="{48AE3208-7042-CA4B-BC44-88A972CA2DB7}" dt="2020-11-02T16:25:17.941" v="3340" actId="2696"/>
        <pc:sldMkLst>
          <pc:docMk/>
          <pc:sldMk cId="3489925741" sldId="5709"/>
        </pc:sldMkLst>
      </pc:sldChg>
      <pc:sldChg chg="del">
        <pc:chgData name="Joshua Ingeniero" userId="3f6c1d9157fa15e6" providerId="LiveId" clId="{48AE3208-7042-CA4B-BC44-88A972CA2DB7}" dt="2020-11-02T16:25:17.941" v="3340" actId="2696"/>
        <pc:sldMkLst>
          <pc:docMk/>
          <pc:sldMk cId="2079860906" sldId="5715"/>
        </pc:sldMkLst>
      </pc:sldChg>
      <pc:sldChg chg="del">
        <pc:chgData name="Joshua Ingeniero" userId="3f6c1d9157fa15e6" providerId="LiveId" clId="{48AE3208-7042-CA4B-BC44-88A972CA2DB7}" dt="2020-11-02T16:25:17.941" v="3340" actId="2696"/>
        <pc:sldMkLst>
          <pc:docMk/>
          <pc:sldMk cId="2703286550" sldId="5736"/>
        </pc:sldMkLst>
      </pc:sldChg>
      <pc:sldChg chg="del">
        <pc:chgData name="Joshua Ingeniero" userId="3f6c1d9157fa15e6" providerId="LiveId" clId="{48AE3208-7042-CA4B-BC44-88A972CA2DB7}" dt="2020-11-02T16:25:17.941" v="3340" actId="2696"/>
        <pc:sldMkLst>
          <pc:docMk/>
          <pc:sldMk cId="900797986" sldId="5737"/>
        </pc:sldMkLst>
      </pc:sldChg>
      <pc:sldChg chg="del">
        <pc:chgData name="Joshua Ingeniero" userId="3f6c1d9157fa15e6" providerId="LiveId" clId="{48AE3208-7042-CA4B-BC44-88A972CA2DB7}" dt="2020-11-02T16:25:17.941" v="3340" actId="2696"/>
        <pc:sldMkLst>
          <pc:docMk/>
          <pc:sldMk cId="2789028761" sldId="5738"/>
        </pc:sldMkLst>
      </pc:sldChg>
      <pc:sldChg chg="addSp delSp modSp add mod">
        <pc:chgData name="Joshua Ingeniero" userId="3f6c1d9157fa15e6" providerId="LiveId" clId="{48AE3208-7042-CA4B-BC44-88A972CA2DB7}" dt="2020-11-02T11:05:46.670" v="859" actId="20577"/>
        <pc:sldMkLst>
          <pc:docMk/>
          <pc:sldMk cId="544983705" sldId="5739"/>
        </pc:sldMkLst>
        <pc:spChg chg="mod">
          <ac:chgData name="Joshua Ingeniero" userId="3f6c1d9157fa15e6" providerId="LiveId" clId="{48AE3208-7042-CA4B-BC44-88A972CA2DB7}" dt="2020-11-02T09:56:02.315" v="187"/>
          <ac:spMkLst>
            <pc:docMk/>
            <pc:sldMk cId="544983705" sldId="5739"/>
            <ac:spMk id="33" creationId="{45F0FB6F-061A-1441-81CE-DD14D84D8999}"/>
          </ac:spMkLst>
        </pc:spChg>
        <pc:spChg chg="mod">
          <ac:chgData name="Joshua Ingeniero" userId="3f6c1d9157fa15e6" providerId="LiveId" clId="{48AE3208-7042-CA4B-BC44-88A972CA2DB7}" dt="2020-11-02T11:05:46.670" v="859" actId="20577"/>
          <ac:spMkLst>
            <pc:docMk/>
            <pc:sldMk cId="544983705" sldId="5739"/>
            <ac:spMk id="45" creationId="{2C2A7346-7335-8242-9B58-7439AAB2B611}"/>
          </ac:spMkLst>
        </pc:spChg>
        <pc:spChg chg="mod">
          <ac:chgData name="Joshua Ingeniero" userId="3f6c1d9157fa15e6" providerId="LiveId" clId="{48AE3208-7042-CA4B-BC44-88A972CA2DB7}" dt="2020-11-02T10:58:41.876" v="393" actId="14100"/>
          <ac:spMkLst>
            <pc:docMk/>
            <pc:sldMk cId="544983705" sldId="5739"/>
            <ac:spMk id="53" creationId="{C7686750-D898-A748-9AB1-0671DF5FEA7C}"/>
          </ac:spMkLst>
        </pc:spChg>
        <pc:spChg chg="mod">
          <ac:chgData name="Joshua Ingeniero" userId="3f6c1d9157fa15e6" providerId="LiveId" clId="{48AE3208-7042-CA4B-BC44-88A972CA2DB7}" dt="2020-11-02T10:07:36.796" v="225" actId="20577"/>
          <ac:spMkLst>
            <pc:docMk/>
            <pc:sldMk cId="544983705" sldId="5739"/>
            <ac:spMk id="76" creationId="{76B0DBA6-390B-F940-BD81-A236C7E0453C}"/>
          </ac:spMkLst>
        </pc:spChg>
        <pc:spChg chg="mod">
          <ac:chgData name="Joshua Ingeniero" userId="3f6c1d9157fa15e6" providerId="LiveId" clId="{48AE3208-7042-CA4B-BC44-88A972CA2DB7}" dt="2020-11-02T10:59:07.367" v="484" actId="20577"/>
          <ac:spMkLst>
            <pc:docMk/>
            <pc:sldMk cId="544983705" sldId="5739"/>
            <ac:spMk id="77" creationId="{165D06B3-B775-DC4D-A62E-3E4839F146FB}"/>
          </ac:spMkLst>
        </pc:spChg>
        <pc:spChg chg="mod">
          <ac:chgData name="Joshua Ingeniero" userId="3f6c1d9157fa15e6" providerId="LiveId" clId="{48AE3208-7042-CA4B-BC44-88A972CA2DB7}" dt="2020-11-02T10:07:45.683" v="252" actId="20577"/>
          <ac:spMkLst>
            <pc:docMk/>
            <pc:sldMk cId="544983705" sldId="5739"/>
            <ac:spMk id="78" creationId="{5B4965D1-800B-124F-846B-BCA659FC8076}"/>
          </ac:spMkLst>
        </pc:spChg>
        <pc:spChg chg="mod">
          <ac:chgData name="Joshua Ingeniero" userId="3f6c1d9157fa15e6" providerId="LiveId" clId="{48AE3208-7042-CA4B-BC44-88A972CA2DB7}" dt="2020-11-02T10:59:50.096" v="708" actId="20577"/>
          <ac:spMkLst>
            <pc:docMk/>
            <pc:sldMk cId="544983705" sldId="5739"/>
            <ac:spMk id="87" creationId="{4EA5233C-19DC-F74E-B2C5-4E8810A74651}"/>
          </ac:spMkLst>
        </pc:spChg>
        <pc:spChg chg="del">
          <ac:chgData name="Joshua Ingeniero" userId="3f6c1d9157fa15e6" providerId="LiveId" clId="{48AE3208-7042-CA4B-BC44-88A972CA2DB7}" dt="2020-11-02T10:09:10.605" v="297" actId="478"/>
          <ac:spMkLst>
            <pc:docMk/>
            <pc:sldMk cId="544983705" sldId="5739"/>
            <ac:spMk id="89" creationId="{3537A76C-1118-9441-8925-989668038530}"/>
          </ac:spMkLst>
        </pc:spChg>
        <pc:spChg chg="mod">
          <ac:chgData name="Joshua Ingeniero" userId="3f6c1d9157fa15e6" providerId="LiveId" clId="{48AE3208-7042-CA4B-BC44-88A972CA2DB7}" dt="2020-11-02T10:08:50.482" v="283" actId="1076"/>
          <ac:spMkLst>
            <pc:docMk/>
            <pc:sldMk cId="544983705" sldId="5739"/>
            <ac:spMk id="91" creationId="{EFFFFC4F-ECB0-6D46-84A0-84B7A206872E}"/>
          </ac:spMkLst>
        </pc:spChg>
        <pc:spChg chg="mod">
          <ac:chgData name="Joshua Ingeniero" userId="3f6c1d9157fa15e6" providerId="LiveId" clId="{48AE3208-7042-CA4B-BC44-88A972CA2DB7}" dt="2020-11-02T10:08:50.482" v="283" actId="1076"/>
          <ac:spMkLst>
            <pc:docMk/>
            <pc:sldMk cId="544983705" sldId="5739"/>
            <ac:spMk id="92" creationId="{5F1F6E44-5591-B340-B55B-2154164D8D6F}"/>
          </ac:spMkLst>
        </pc:spChg>
        <pc:spChg chg="mod">
          <ac:chgData name="Joshua Ingeniero" userId="3f6c1d9157fa15e6" providerId="LiveId" clId="{48AE3208-7042-CA4B-BC44-88A972CA2DB7}" dt="2020-11-02T10:08:50.482" v="283" actId="1076"/>
          <ac:spMkLst>
            <pc:docMk/>
            <pc:sldMk cId="544983705" sldId="5739"/>
            <ac:spMk id="93" creationId="{17EA1F25-4D50-9546-BA41-FF3044E41A01}"/>
          </ac:spMkLst>
        </pc:spChg>
        <pc:spChg chg="mod">
          <ac:chgData name="Joshua Ingeniero" userId="3f6c1d9157fa15e6" providerId="LiveId" clId="{48AE3208-7042-CA4B-BC44-88A972CA2DB7}" dt="2020-11-02T10:08:50.482" v="283" actId="1076"/>
          <ac:spMkLst>
            <pc:docMk/>
            <pc:sldMk cId="544983705" sldId="5739"/>
            <ac:spMk id="94" creationId="{23209D9D-51ED-DF46-BF37-5D979B1B460E}"/>
          </ac:spMkLst>
        </pc:spChg>
        <pc:spChg chg="mod">
          <ac:chgData name="Joshua Ingeniero" userId="3f6c1d9157fa15e6" providerId="LiveId" clId="{48AE3208-7042-CA4B-BC44-88A972CA2DB7}" dt="2020-11-02T10:08:50.482" v="283" actId="1076"/>
          <ac:spMkLst>
            <pc:docMk/>
            <pc:sldMk cId="544983705" sldId="5739"/>
            <ac:spMk id="95" creationId="{E5A6FA28-A85E-BF4A-B4B6-4C287BA63027}"/>
          </ac:spMkLst>
        </pc:spChg>
        <pc:spChg chg="mod">
          <ac:chgData name="Joshua Ingeniero" userId="3f6c1d9157fa15e6" providerId="LiveId" clId="{48AE3208-7042-CA4B-BC44-88A972CA2DB7}" dt="2020-11-02T10:08:50.482" v="283" actId="1076"/>
          <ac:spMkLst>
            <pc:docMk/>
            <pc:sldMk cId="544983705" sldId="5739"/>
            <ac:spMk id="96" creationId="{694E934B-D653-1047-9721-179EBA24F90C}"/>
          </ac:spMkLst>
        </pc:spChg>
        <pc:spChg chg="mod">
          <ac:chgData name="Joshua Ingeniero" userId="3f6c1d9157fa15e6" providerId="LiveId" clId="{48AE3208-7042-CA4B-BC44-88A972CA2DB7}" dt="2020-11-02T10:09:32.270" v="304" actId="1076"/>
          <ac:spMkLst>
            <pc:docMk/>
            <pc:sldMk cId="544983705" sldId="5739"/>
            <ac:spMk id="99" creationId="{074B5637-50FD-E44D-849C-081945227F6D}"/>
          </ac:spMkLst>
        </pc:spChg>
        <pc:spChg chg="mod">
          <ac:chgData name="Joshua Ingeniero" userId="3f6c1d9157fa15e6" providerId="LiveId" clId="{48AE3208-7042-CA4B-BC44-88A972CA2DB7}" dt="2020-11-02T10:09:32.270" v="304" actId="1076"/>
          <ac:spMkLst>
            <pc:docMk/>
            <pc:sldMk cId="544983705" sldId="5739"/>
            <ac:spMk id="100" creationId="{80E1FC56-26C9-C242-8F54-274392D86894}"/>
          </ac:spMkLst>
        </pc:spChg>
        <pc:spChg chg="mod">
          <ac:chgData name="Joshua Ingeniero" userId="3f6c1d9157fa15e6" providerId="LiveId" clId="{48AE3208-7042-CA4B-BC44-88A972CA2DB7}" dt="2020-11-02T10:09:32.270" v="304" actId="1076"/>
          <ac:spMkLst>
            <pc:docMk/>
            <pc:sldMk cId="544983705" sldId="5739"/>
            <ac:spMk id="101" creationId="{6969ECE0-3B4F-FD4E-AE38-03993A2A8059}"/>
          </ac:spMkLst>
        </pc:spChg>
        <pc:spChg chg="mod">
          <ac:chgData name="Joshua Ingeniero" userId="3f6c1d9157fa15e6" providerId="LiveId" clId="{48AE3208-7042-CA4B-BC44-88A972CA2DB7}" dt="2020-11-02T10:09:32.270" v="304" actId="1076"/>
          <ac:spMkLst>
            <pc:docMk/>
            <pc:sldMk cId="544983705" sldId="5739"/>
            <ac:spMk id="102" creationId="{A7474C93-5759-C443-B979-065415F9E8C0}"/>
          </ac:spMkLst>
        </pc:spChg>
        <pc:spChg chg="mod">
          <ac:chgData name="Joshua Ingeniero" userId="3f6c1d9157fa15e6" providerId="LiveId" clId="{48AE3208-7042-CA4B-BC44-88A972CA2DB7}" dt="2020-11-02T10:09:32.270" v="304" actId="1076"/>
          <ac:spMkLst>
            <pc:docMk/>
            <pc:sldMk cId="544983705" sldId="5739"/>
            <ac:spMk id="103" creationId="{83ACC9E6-A347-EC40-BE59-CC6802798BB5}"/>
          </ac:spMkLst>
        </pc:spChg>
        <pc:spChg chg="mod">
          <ac:chgData name="Joshua Ingeniero" userId="3f6c1d9157fa15e6" providerId="LiveId" clId="{48AE3208-7042-CA4B-BC44-88A972CA2DB7}" dt="2020-11-02T10:09:32.270" v="304" actId="1076"/>
          <ac:spMkLst>
            <pc:docMk/>
            <pc:sldMk cId="544983705" sldId="5739"/>
            <ac:spMk id="104" creationId="{67718262-3AC9-F649-9370-5E464635EA0D}"/>
          </ac:spMkLst>
        </pc:spChg>
        <pc:spChg chg="mod">
          <ac:chgData name="Joshua Ingeniero" userId="3f6c1d9157fa15e6" providerId="LiveId" clId="{48AE3208-7042-CA4B-BC44-88A972CA2DB7}" dt="2020-11-02T10:09:32.270" v="304" actId="1076"/>
          <ac:spMkLst>
            <pc:docMk/>
            <pc:sldMk cId="544983705" sldId="5739"/>
            <ac:spMk id="105" creationId="{644C3636-A965-5547-A969-8D477A07016F}"/>
          </ac:spMkLst>
        </pc:spChg>
        <pc:spChg chg="mod">
          <ac:chgData name="Joshua Ingeniero" userId="3f6c1d9157fa15e6" providerId="LiveId" clId="{48AE3208-7042-CA4B-BC44-88A972CA2DB7}" dt="2020-11-02T10:09:32.270" v="304" actId="1076"/>
          <ac:spMkLst>
            <pc:docMk/>
            <pc:sldMk cId="544983705" sldId="5739"/>
            <ac:spMk id="106" creationId="{45D95518-E0D2-564A-BE44-DCC791B2786F}"/>
          </ac:spMkLst>
        </pc:spChg>
        <pc:spChg chg="mod">
          <ac:chgData name="Joshua Ingeniero" userId="3f6c1d9157fa15e6" providerId="LiveId" clId="{48AE3208-7042-CA4B-BC44-88A972CA2DB7}" dt="2020-11-02T10:09:32.270" v="304" actId="1076"/>
          <ac:spMkLst>
            <pc:docMk/>
            <pc:sldMk cId="544983705" sldId="5739"/>
            <ac:spMk id="107" creationId="{465302C7-34CD-5A48-B42C-2BA4C03873EF}"/>
          </ac:spMkLst>
        </pc:spChg>
        <pc:spChg chg="mod">
          <ac:chgData name="Joshua Ingeniero" userId="3f6c1d9157fa15e6" providerId="LiveId" clId="{48AE3208-7042-CA4B-BC44-88A972CA2DB7}" dt="2020-11-02T10:09:32.270" v="304" actId="1076"/>
          <ac:spMkLst>
            <pc:docMk/>
            <pc:sldMk cId="544983705" sldId="5739"/>
            <ac:spMk id="108" creationId="{B2009EF9-B25D-6748-A944-AF24A86C4A4E}"/>
          </ac:spMkLst>
        </pc:spChg>
        <pc:spChg chg="mod">
          <ac:chgData name="Joshua Ingeniero" userId="3f6c1d9157fa15e6" providerId="LiveId" clId="{48AE3208-7042-CA4B-BC44-88A972CA2DB7}" dt="2020-11-02T10:09:32.270" v="304" actId="1076"/>
          <ac:spMkLst>
            <pc:docMk/>
            <pc:sldMk cId="544983705" sldId="5739"/>
            <ac:spMk id="109" creationId="{CBCC944E-4637-BB48-A7A3-AC7C9B7FAB3E}"/>
          </ac:spMkLst>
        </pc:spChg>
        <pc:spChg chg="mod">
          <ac:chgData name="Joshua Ingeniero" userId="3f6c1d9157fa15e6" providerId="LiveId" clId="{48AE3208-7042-CA4B-BC44-88A972CA2DB7}" dt="2020-11-02T10:09:32.270" v="304" actId="1076"/>
          <ac:spMkLst>
            <pc:docMk/>
            <pc:sldMk cId="544983705" sldId="5739"/>
            <ac:spMk id="110" creationId="{1FF03F2D-178D-2142-B202-D5E856C60505}"/>
          </ac:spMkLst>
        </pc:spChg>
        <pc:spChg chg="mod">
          <ac:chgData name="Joshua Ingeniero" userId="3f6c1d9157fa15e6" providerId="LiveId" clId="{48AE3208-7042-CA4B-BC44-88A972CA2DB7}" dt="2020-11-02T10:09:32.270" v="304" actId="1076"/>
          <ac:spMkLst>
            <pc:docMk/>
            <pc:sldMk cId="544983705" sldId="5739"/>
            <ac:spMk id="111" creationId="{E41B1FBA-A2B7-BE43-8E61-1C59C826D6A5}"/>
          </ac:spMkLst>
        </pc:spChg>
        <pc:spChg chg="mod">
          <ac:chgData name="Joshua Ingeniero" userId="3f6c1d9157fa15e6" providerId="LiveId" clId="{48AE3208-7042-CA4B-BC44-88A972CA2DB7}" dt="2020-11-02T10:08:25.491" v="277" actId="1076"/>
          <ac:spMkLst>
            <pc:docMk/>
            <pc:sldMk cId="544983705" sldId="5739"/>
            <ac:spMk id="113" creationId="{A785769E-E8E9-D548-A6C3-4F9912AC9711}"/>
          </ac:spMkLst>
        </pc:spChg>
        <pc:spChg chg="mod">
          <ac:chgData name="Joshua Ingeniero" userId="3f6c1d9157fa15e6" providerId="LiveId" clId="{48AE3208-7042-CA4B-BC44-88A972CA2DB7}" dt="2020-11-02T10:08:25.491" v="277" actId="1076"/>
          <ac:spMkLst>
            <pc:docMk/>
            <pc:sldMk cId="544983705" sldId="5739"/>
            <ac:spMk id="114" creationId="{FFE660D2-FD7B-144E-BA52-3383D2455BC2}"/>
          </ac:spMkLst>
        </pc:spChg>
        <pc:spChg chg="mod">
          <ac:chgData name="Joshua Ingeniero" userId="3f6c1d9157fa15e6" providerId="LiveId" clId="{48AE3208-7042-CA4B-BC44-88A972CA2DB7}" dt="2020-11-02T10:08:25.491" v="277" actId="1076"/>
          <ac:spMkLst>
            <pc:docMk/>
            <pc:sldMk cId="544983705" sldId="5739"/>
            <ac:spMk id="115" creationId="{D29AC6D0-6838-1C42-98C5-AE4443E8F45F}"/>
          </ac:spMkLst>
        </pc:spChg>
        <pc:spChg chg="mod">
          <ac:chgData name="Joshua Ingeniero" userId="3f6c1d9157fa15e6" providerId="LiveId" clId="{48AE3208-7042-CA4B-BC44-88A972CA2DB7}" dt="2020-11-02T10:09:29.116" v="302" actId="1076"/>
          <ac:spMkLst>
            <pc:docMk/>
            <pc:sldMk cId="544983705" sldId="5739"/>
            <ac:spMk id="120" creationId="{A41B8697-2206-734F-8146-2D2DCE839D66}"/>
          </ac:spMkLst>
        </pc:spChg>
        <pc:spChg chg="mod">
          <ac:chgData name="Joshua Ingeniero" userId="3f6c1d9157fa15e6" providerId="LiveId" clId="{48AE3208-7042-CA4B-BC44-88A972CA2DB7}" dt="2020-11-02T10:09:29.116" v="302" actId="1076"/>
          <ac:spMkLst>
            <pc:docMk/>
            <pc:sldMk cId="544983705" sldId="5739"/>
            <ac:spMk id="121" creationId="{9571D836-E2A9-D243-B348-A9E1672B9380}"/>
          </ac:spMkLst>
        </pc:spChg>
        <pc:spChg chg="mod">
          <ac:chgData name="Joshua Ingeniero" userId="3f6c1d9157fa15e6" providerId="LiveId" clId="{48AE3208-7042-CA4B-BC44-88A972CA2DB7}" dt="2020-11-02T10:09:29.116" v="302" actId="1076"/>
          <ac:spMkLst>
            <pc:docMk/>
            <pc:sldMk cId="544983705" sldId="5739"/>
            <ac:spMk id="122" creationId="{14EC8F13-893F-DD4C-B6E7-2A8077351384}"/>
          </ac:spMkLst>
        </pc:spChg>
        <pc:spChg chg="mod">
          <ac:chgData name="Joshua Ingeniero" userId="3f6c1d9157fa15e6" providerId="LiveId" clId="{48AE3208-7042-CA4B-BC44-88A972CA2DB7}" dt="2020-11-02T10:09:29.116" v="302" actId="1076"/>
          <ac:spMkLst>
            <pc:docMk/>
            <pc:sldMk cId="544983705" sldId="5739"/>
            <ac:spMk id="123" creationId="{F9B85B40-8815-C849-B64B-BBAED0E5443C}"/>
          </ac:spMkLst>
        </pc:spChg>
        <pc:spChg chg="mod">
          <ac:chgData name="Joshua Ingeniero" userId="3f6c1d9157fa15e6" providerId="LiveId" clId="{48AE3208-7042-CA4B-BC44-88A972CA2DB7}" dt="2020-11-02T10:09:29.116" v="302" actId="1076"/>
          <ac:spMkLst>
            <pc:docMk/>
            <pc:sldMk cId="544983705" sldId="5739"/>
            <ac:spMk id="124" creationId="{4D373033-B765-394A-876D-23E37EB0E097}"/>
          </ac:spMkLst>
        </pc:spChg>
        <pc:spChg chg="mod">
          <ac:chgData name="Joshua Ingeniero" userId="3f6c1d9157fa15e6" providerId="LiveId" clId="{48AE3208-7042-CA4B-BC44-88A972CA2DB7}" dt="2020-11-02T10:09:29.116" v="302" actId="1076"/>
          <ac:spMkLst>
            <pc:docMk/>
            <pc:sldMk cId="544983705" sldId="5739"/>
            <ac:spMk id="125" creationId="{20D4C72A-6CCD-9948-AE5D-19F3E74240D0}"/>
          </ac:spMkLst>
        </pc:spChg>
        <pc:spChg chg="mod">
          <ac:chgData name="Joshua Ingeniero" userId="3f6c1d9157fa15e6" providerId="LiveId" clId="{48AE3208-7042-CA4B-BC44-88A972CA2DB7}" dt="2020-11-02T10:09:32.270" v="304" actId="1076"/>
          <ac:spMkLst>
            <pc:docMk/>
            <pc:sldMk cId="544983705" sldId="5739"/>
            <ac:spMk id="126" creationId="{5C233E8D-DD95-364F-B030-0992BFA3DAAE}"/>
          </ac:spMkLst>
        </pc:spChg>
        <pc:spChg chg="mod">
          <ac:chgData name="Joshua Ingeniero" userId="3f6c1d9157fa15e6" providerId="LiveId" clId="{48AE3208-7042-CA4B-BC44-88A972CA2DB7}" dt="2020-11-02T10:09:32.270" v="304" actId="1076"/>
          <ac:spMkLst>
            <pc:docMk/>
            <pc:sldMk cId="544983705" sldId="5739"/>
            <ac:spMk id="127" creationId="{5325BF75-932C-804B-968B-415194F6C96F}"/>
          </ac:spMkLst>
        </pc:spChg>
        <pc:spChg chg="mod">
          <ac:chgData name="Joshua Ingeniero" userId="3f6c1d9157fa15e6" providerId="LiveId" clId="{48AE3208-7042-CA4B-BC44-88A972CA2DB7}" dt="2020-11-02T10:09:32.270" v="304" actId="1076"/>
          <ac:spMkLst>
            <pc:docMk/>
            <pc:sldMk cId="544983705" sldId="5739"/>
            <ac:spMk id="128" creationId="{93845890-2B61-3B41-BA82-4132ABA3728C}"/>
          </ac:spMkLst>
        </pc:spChg>
        <pc:spChg chg="mod">
          <ac:chgData name="Joshua Ingeniero" userId="3f6c1d9157fa15e6" providerId="LiveId" clId="{48AE3208-7042-CA4B-BC44-88A972CA2DB7}" dt="2020-11-02T10:09:32.270" v="304" actId="1076"/>
          <ac:spMkLst>
            <pc:docMk/>
            <pc:sldMk cId="544983705" sldId="5739"/>
            <ac:spMk id="129" creationId="{2C8375C1-A441-A542-803B-F7C0A6A4500E}"/>
          </ac:spMkLst>
        </pc:spChg>
        <pc:spChg chg="mod">
          <ac:chgData name="Joshua Ingeniero" userId="3f6c1d9157fa15e6" providerId="LiveId" clId="{48AE3208-7042-CA4B-BC44-88A972CA2DB7}" dt="2020-11-02T10:08:25.491" v="277" actId="1076"/>
          <ac:spMkLst>
            <pc:docMk/>
            <pc:sldMk cId="544983705" sldId="5739"/>
            <ac:spMk id="132" creationId="{2837C648-7321-1442-B15B-9258DFA2BF1D}"/>
          </ac:spMkLst>
        </pc:spChg>
        <pc:spChg chg="mod">
          <ac:chgData name="Joshua Ingeniero" userId="3f6c1d9157fa15e6" providerId="LiveId" clId="{48AE3208-7042-CA4B-BC44-88A972CA2DB7}" dt="2020-11-02T10:08:25.491" v="277" actId="1076"/>
          <ac:spMkLst>
            <pc:docMk/>
            <pc:sldMk cId="544983705" sldId="5739"/>
            <ac:spMk id="133" creationId="{DEF4A80B-8745-CC4A-83AD-28AD67DD8412}"/>
          </ac:spMkLst>
        </pc:spChg>
        <pc:spChg chg="mod">
          <ac:chgData name="Joshua Ingeniero" userId="3f6c1d9157fa15e6" providerId="LiveId" clId="{48AE3208-7042-CA4B-BC44-88A972CA2DB7}" dt="2020-11-02T10:08:25.491" v="277" actId="1076"/>
          <ac:spMkLst>
            <pc:docMk/>
            <pc:sldMk cId="544983705" sldId="5739"/>
            <ac:spMk id="134" creationId="{4F20A6FF-77A1-7248-8B54-01B81F333E06}"/>
          </ac:spMkLst>
        </pc:spChg>
        <pc:spChg chg="mod">
          <ac:chgData name="Joshua Ingeniero" userId="3f6c1d9157fa15e6" providerId="LiveId" clId="{48AE3208-7042-CA4B-BC44-88A972CA2DB7}" dt="2020-11-02T10:08:25.491" v="277" actId="1076"/>
          <ac:spMkLst>
            <pc:docMk/>
            <pc:sldMk cId="544983705" sldId="5739"/>
            <ac:spMk id="136" creationId="{CA40904A-D243-844C-BFA5-C7EBE5812CCC}"/>
          </ac:spMkLst>
        </pc:spChg>
        <pc:spChg chg="mod">
          <ac:chgData name="Joshua Ingeniero" userId="3f6c1d9157fa15e6" providerId="LiveId" clId="{48AE3208-7042-CA4B-BC44-88A972CA2DB7}" dt="2020-11-02T10:08:25.491" v="277" actId="1076"/>
          <ac:spMkLst>
            <pc:docMk/>
            <pc:sldMk cId="544983705" sldId="5739"/>
            <ac:spMk id="137" creationId="{E499689D-C8AE-F94A-9C12-F34F0A448D7F}"/>
          </ac:spMkLst>
        </pc:spChg>
        <pc:spChg chg="mod">
          <ac:chgData name="Joshua Ingeniero" userId="3f6c1d9157fa15e6" providerId="LiveId" clId="{48AE3208-7042-CA4B-BC44-88A972CA2DB7}" dt="2020-11-02T10:08:25.491" v="277" actId="1076"/>
          <ac:spMkLst>
            <pc:docMk/>
            <pc:sldMk cId="544983705" sldId="5739"/>
            <ac:spMk id="138" creationId="{7A14A395-C399-8B49-92D1-DABF8B01C0BC}"/>
          </ac:spMkLst>
        </pc:spChg>
        <pc:spChg chg="mod">
          <ac:chgData name="Joshua Ingeniero" userId="3f6c1d9157fa15e6" providerId="LiveId" clId="{48AE3208-7042-CA4B-BC44-88A972CA2DB7}" dt="2020-11-02T10:08:25.491" v="277" actId="1076"/>
          <ac:spMkLst>
            <pc:docMk/>
            <pc:sldMk cId="544983705" sldId="5739"/>
            <ac:spMk id="139" creationId="{5FAC61DC-9A85-B248-ABFF-05B5CC27E378}"/>
          </ac:spMkLst>
        </pc:spChg>
        <pc:spChg chg="mod">
          <ac:chgData name="Joshua Ingeniero" userId="3f6c1d9157fa15e6" providerId="LiveId" clId="{48AE3208-7042-CA4B-BC44-88A972CA2DB7}" dt="2020-11-02T10:08:25.491" v="277" actId="1076"/>
          <ac:spMkLst>
            <pc:docMk/>
            <pc:sldMk cId="544983705" sldId="5739"/>
            <ac:spMk id="140" creationId="{05B52BDD-012F-3D46-B824-867AA1C446C8}"/>
          </ac:spMkLst>
        </pc:spChg>
        <pc:spChg chg="mod">
          <ac:chgData name="Joshua Ingeniero" userId="3f6c1d9157fa15e6" providerId="LiveId" clId="{48AE3208-7042-CA4B-BC44-88A972CA2DB7}" dt="2020-11-02T10:08:25.491" v="277" actId="1076"/>
          <ac:spMkLst>
            <pc:docMk/>
            <pc:sldMk cId="544983705" sldId="5739"/>
            <ac:spMk id="141" creationId="{0B715D91-0ECA-304D-9C76-03662AD4D9F5}"/>
          </ac:spMkLst>
        </pc:spChg>
        <pc:spChg chg="mod">
          <ac:chgData name="Joshua Ingeniero" userId="3f6c1d9157fa15e6" providerId="LiveId" clId="{48AE3208-7042-CA4B-BC44-88A972CA2DB7}" dt="2020-11-02T10:08:25.491" v="277" actId="1076"/>
          <ac:spMkLst>
            <pc:docMk/>
            <pc:sldMk cId="544983705" sldId="5739"/>
            <ac:spMk id="142" creationId="{247BF80D-B9FA-6441-AE97-4ECE3AC87C03}"/>
          </ac:spMkLst>
        </pc:spChg>
        <pc:spChg chg="mod">
          <ac:chgData name="Joshua Ingeniero" userId="3f6c1d9157fa15e6" providerId="LiveId" clId="{48AE3208-7042-CA4B-BC44-88A972CA2DB7}" dt="2020-11-02T10:08:25.491" v="277" actId="1076"/>
          <ac:spMkLst>
            <pc:docMk/>
            <pc:sldMk cId="544983705" sldId="5739"/>
            <ac:spMk id="143" creationId="{CC167BF7-0190-9C4A-AC2E-5E7EB195FF58}"/>
          </ac:spMkLst>
        </pc:spChg>
        <pc:spChg chg="mod">
          <ac:chgData name="Joshua Ingeniero" userId="3f6c1d9157fa15e6" providerId="LiveId" clId="{48AE3208-7042-CA4B-BC44-88A972CA2DB7}" dt="2020-11-02T10:08:25.491" v="277" actId="1076"/>
          <ac:spMkLst>
            <pc:docMk/>
            <pc:sldMk cId="544983705" sldId="5739"/>
            <ac:spMk id="144" creationId="{4B11089B-EC48-0F4B-B778-B7D47326F33F}"/>
          </ac:spMkLst>
        </pc:spChg>
        <pc:spChg chg="mod">
          <ac:chgData name="Joshua Ingeniero" userId="3f6c1d9157fa15e6" providerId="LiveId" clId="{48AE3208-7042-CA4B-BC44-88A972CA2DB7}" dt="2020-11-02T10:08:25.491" v="277" actId="1076"/>
          <ac:spMkLst>
            <pc:docMk/>
            <pc:sldMk cId="544983705" sldId="5739"/>
            <ac:spMk id="145" creationId="{AA3DE410-160A-BD41-BC01-008CDBB02ED9}"/>
          </ac:spMkLst>
        </pc:spChg>
        <pc:spChg chg="mod">
          <ac:chgData name="Joshua Ingeniero" userId="3f6c1d9157fa15e6" providerId="LiveId" clId="{48AE3208-7042-CA4B-BC44-88A972CA2DB7}" dt="2020-11-02T10:08:25.491" v="277" actId="1076"/>
          <ac:spMkLst>
            <pc:docMk/>
            <pc:sldMk cId="544983705" sldId="5739"/>
            <ac:spMk id="146" creationId="{6EC610C3-1425-394E-BB65-C5BE1B2BD447}"/>
          </ac:spMkLst>
        </pc:spChg>
        <pc:spChg chg="mod">
          <ac:chgData name="Joshua Ingeniero" userId="3f6c1d9157fa15e6" providerId="LiveId" clId="{48AE3208-7042-CA4B-BC44-88A972CA2DB7}" dt="2020-11-02T10:08:25.491" v="277" actId="1076"/>
          <ac:spMkLst>
            <pc:docMk/>
            <pc:sldMk cId="544983705" sldId="5739"/>
            <ac:spMk id="147" creationId="{BF1D8A67-C583-A347-9D40-1D44924E2F9D}"/>
          </ac:spMkLst>
        </pc:spChg>
        <pc:spChg chg="mod">
          <ac:chgData name="Joshua Ingeniero" userId="3f6c1d9157fa15e6" providerId="LiveId" clId="{48AE3208-7042-CA4B-BC44-88A972CA2DB7}" dt="2020-11-02T10:08:25.491" v="277" actId="1076"/>
          <ac:spMkLst>
            <pc:docMk/>
            <pc:sldMk cId="544983705" sldId="5739"/>
            <ac:spMk id="148" creationId="{D70BE3EC-CD03-0C4A-A2F1-F22DD95901A5}"/>
          </ac:spMkLst>
        </pc:spChg>
        <pc:spChg chg="mod">
          <ac:chgData name="Joshua Ingeniero" userId="3f6c1d9157fa15e6" providerId="LiveId" clId="{48AE3208-7042-CA4B-BC44-88A972CA2DB7}" dt="2020-11-02T10:08:25.491" v="277" actId="1076"/>
          <ac:spMkLst>
            <pc:docMk/>
            <pc:sldMk cId="544983705" sldId="5739"/>
            <ac:spMk id="149" creationId="{4BD3991B-70F7-3C4F-A6FE-02756D1F3541}"/>
          </ac:spMkLst>
        </pc:spChg>
        <pc:spChg chg="mod">
          <ac:chgData name="Joshua Ingeniero" userId="3f6c1d9157fa15e6" providerId="LiveId" clId="{48AE3208-7042-CA4B-BC44-88A972CA2DB7}" dt="2020-11-02T10:08:25.491" v="277" actId="1076"/>
          <ac:spMkLst>
            <pc:docMk/>
            <pc:sldMk cId="544983705" sldId="5739"/>
            <ac:spMk id="150" creationId="{15490FAB-F844-3846-B268-8CD9D35DAC72}"/>
          </ac:spMkLst>
        </pc:spChg>
        <pc:spChg chg="mod">
          <ac:chgData name="Joshua Ingeniero" userId="3f6c1d9157fa15e6" providerId="LiveId" clId="{48AE3208-7042-CA4B-BC44-88A972CA2DB7}" dt="2020-11-02T10:08:25.491" v="277" actId="1076"/>
          <ac:spMkLst>
            <pc:docMk/>
            <pc:sldMk cId="544983705" sldId="5739"/>
            <ac:spMk id="151" creationId="{AF34B861-18FE-6F45-8A33-9E7FA60251F4}"/>
          </ac:spMkLst>
        </pc:spChg>
        <pc:spChg chg="mod">
          <ac:chgData name="Joshua Ingeniero" userId="3f6c1d9157fa15e6" providerId="LiveId" clId="{48AE3208-7042-CA4B-BC44-88A972CA2DB7}" dt="2020-11-02T10:08:25.491" v="277" actId="1076"/>
          <ac:spMkLst>
            <pc:docMk/>
            <pc:sldMk cId="544983705" sldId="5739"/>
            <ac:spMk id="152" creationId="{5759C3F8-C7C6-2048-8263-FBF23A048C7C}"/>
          </ac:spMkLst>
        </pc:spChg>
        <pc:spChg chg="mod">
          <ac:chgData name="Joshua Ingeniero" userId="3f6c1d9157fa15e6" providerId="LiveId" clId="{48AE3208-7042-CA4B-BC44-88A972CA2DB7}" dt="2020-11-02T10:08:25.491" v="277" actId="1076"/>
          <ac:spMkLst>
            <pc:docMk/>
            <pc:sldMk cId="544983705" sldId="5739"/>
            <ac:spMk id="153" creationId="{9C2009C9-90C6-CC4B-B084-C4DE04108580}"/>
          </ac:spMkLst>
        </pc:spChg>
        <pc:spChg chg="mod">
          <ac:chgData name="Joshua Ingeniero" userId="3f6c1d9157fa15e6" providerId="LiveId" clId="{48AE3208-7042-CA4B-BC44-88A972CA2DB7}" dt="2020-11-02T10:08:25.491" v="277" actId="1076"/>
          <ac:spMkLst>
            <pc:docMk/>
            <pc:sldMk cId="544983705" sldId="5739"/>
            <ac:spMk id="154" creationId="{3CDE1C18-4F72-3E4D-A8A9-410F82125085}"/>
          </ac:spMkLst>
        </pc:spChg>
        <pc:spChg chg="mod">
          <ac:chgData name="Joshua Ingeniero" userId="3f6c1d9157fa15e6" providerId="LiveId" clId="{48AE3208-7042-CA4B-BC44-88A972CA2DB7}" dt="2020-11-02T10:08:25.491" v="277" actId="1076"/>
          <ac:spMkLst>
            <pc:docMk/>
            <pc:sldMk cId="544983705" sldId="5739"/>
            <ac:spMk id="155" creationId="{8966709B-CCB2-3147-9BA4-9CB8A68C261A}"/>
          </ac:spMkLst>
        </pc:spChg>
        <pc:spChg chg="mod">
          <ac:chgData name="Joshua Ingeniero" userId="3f6c1d9157fa15e6" providerId="LiveId" clId="{48AE3208-7042-CA4B-BC44-88A972CA2DB7}" dt="2020-11-02T10:08:25.491" v="277" actId="1076"/>
          <ac:spMkLst>
            <pc:docMk/>
            <pc:sldMk cId="544983705" sldId="5739"/>
            <ac:spMk id="156" creationId="{2CA63F89-B01C-2C4A-8083-62A6A7CEF3A4}"/>
          </ac:spMkLst>
        </pc:spChg>
        <pc:spChg chg="mod">
          <ac:chgData name="Joshua Ingeniero" userId="3f6c1d9157fa15e6" providerId="LiveId" clId="{48AE3208-7042-CA4B-BC44-88A972CA2DB7}" dt="2020-11-02T10:08:25.491" v="277" actId="1076"/>
          <ac:spMkLst>
            <pc:docMk/>
            <pc:sldMk cId="544983705" sldId="5739"/>
            <ac:spMk id="157" creationId="{97F9419F-015B-9F41-B0A2-A64787EB1892}"/>
          </ac:spMkLst>
        </pc:spChg>
        <pc:spChg chg="mod">
          <ac:chgData name="Joshua Ingeniero" userId="3f6c1d9157fa15e6" providerId="LiveId" clId="{48AE3208-7042-CA4B-BC44-88A972CA2DB7}" dt="2020-11-02T10:08:25.491" v="277" actId="1076"/>
          <ac:spMkLst>
            <pc:docMk/>
            <pc:sldMk cId="544983705" sldId="5739"/>
            <ac:spMk id="158" creationId="{4BA97FA7-B857-7D48-BB0D-8631B6A10B87}"/>
          </ac:spMkLst>
        </pc:spChg>
        <pc:spChg chg="mod">
          <ac:chgData name="Joshua Ingeniero" userId="3f6c1d9157fa15e6" providerId="LiveId" clId="{48AE3208-7042-CA4B-BC44-88A972CA2DB7}" dt="2020-11-02T10:08:25.491" v="277" actId="1076"/>
          <ac:spMkLst>
            <pc:docMk/>
            <pc:sldMk cId="544983705" sldId="5739"/>
            <ac:spMk id="159" creationId="{5AE9967E-B25B-3D43-A301-31E067984FDF}"/>
          </ac:spMkLst>
        </pc:spChg>
        <pc:spChg chg="mod">
          <ac:chgData name="Joshua Ingeniero" userId="3f6c1d9157fa15e6" providerId="LiveId" clId="{48AE3208-7042-CA4B-BC44-88A972CA2DB7}" dt="2020-11-02T10:08:25.491" v="277" actId="1076"/>
          <ac:spMkLst>
            <pc:docMk/>
            <pc:sldMk cId="544983705" sldId="5739"/>
            <ac:spMk id="160" creationId="{DF05F240-18E8-EA46-9FFC-FF2481D7C2D0}"/>
          </ac:spMkLst>
        </pc:spChg>
        <pc:spChg chg="mod">
          <ac:chgData name="Joshua Ingeniero" userId="3f6c1d9157fa15e6" providerId="LiveId" clId="{48AE3208-7042-CA4B-BC44-88A972CA2DB7}" dt="2020-11-02T10:08:25.491" v="277" actId="1076"/>
          <ac:spMkLst>
            <pc:docMk/>
            <pc:sldMk cId="544983705" sldId="5739"/>
            <ac:spMk id="161" creationId="{AAC795A6-081C-0D4D-96C7-2C13A0C0875B}"/>
          </ac:spMkLst>
        </pc:spChg>
        <pc:spChg chg="mod">
          <ac:chgData name="Joshua Ingeniero" userId="3f6c1d9157fa15e6" providerId="LiveId" clId="{48AE3208-7042-CA4B-BC44-88A972CA2DB7}" dt="2020-11-02T10:08:25.491" v="277" actId="1076"/>
          <ac:spMkLst>
            <pc:docMk/>
            <pc:sldMk cId="544983705" sldId="5739"/>
            <ac:spMk id="162" creationId="{65ED7FD5-03AE-CF4B-8F14-15828A831C78}"/>
          </ac:spMkLst>
        </pc:spChg>
        <pc:spChg chg="mod">
          <ac:chgData name="Joshua Ingeniero" userId="3f6c1d9157fa15e6" providerId="LiveId" clId="{48AE3208-7042-CA4B-BC44-88A972CA2DB7}" dt="2020-11-02T10:08:25.491" v="277" actId="1076"/>
          <ac:spMkLst>
            <pc:docMk/>
            <pc:sldMk cId="544983705" sldId="5739"/>
            <ac:spMk id="163" creationId="{6666249A-F243-2342-9483-F1AFF977F66F}"/>
          </ac:spMkLst>
        </pc:spChg>
        <pc:spChg chg="mod">
          <ac:chgData name="Joshua Ingeniero" userId="3f6c1d9157fa15e6" providerId="LiveId" clId="{48AE3208-7042-CA4B-BC44-88A972CA2DB7}" dt="2020-11-02T10:08:25.491" v="277" actId="1076"/>
          <ac:spMkLst>
            <pc:docMk/>
            <pc:sldMk cId="544983705" sldId="5739"/>
            <ac:spMk id="164" creationId="{7DFA4EDF-E885-DB4F-84E5-CDD7ABD3B237}"/>
          </ac:spMkLst>
        </pc:spChg>
        <pc:spChg chg="mod">
          <ac:chgData name="Joshua Ingeniero" userId="3f6c1d9157fa15e6" providerId="LiveId" clId="{48AE3208-7042-CA4B-BC44-88A972CA2DB7}" dt="2020-11-02T10:08:25.491" v="277" actId="1076"/>
          <ac:spMkLst>
            <pc:docMk/>
            <pc:sldMk cId="544983705" sldId="5739"/>
            <ac:spMk id="165" creationId="{877EF161-AF03-034B-8B7E-A29D26D0FABC}"/>
          </ac:spMkLst>
        </pc:spChg>
        <pc:spChg chg="mod">
          <ac:chgData name="Joshua Ingeniero" userId="3f6c1d9157fa15e6" providerId="LiveId" clId="{48AE3208-7042-CA4B-BC44-88A972CA2DB7}" dt="2020-11-02T10:09:32.270" v="304" actId="1076"/>
          <ac:spMkLst>
            <pc:docMk/>
            <pc:sldMk cId="544983705" sldId="5739"/>
            <ac:spMk id="166" creationId="{5720F0E6-573A-A149-A254-DCEE4D22AA68}"/>
          </ac:spMkLst>
        </pc:spChg>
        <pc:spChg chg="mod">
          <ac:chgData name="Joshua Ingeniero" userId="3f6c1d9157fa15e6" providerId="LiveId" clId="{48AE3208-7042-CA4B-BC44-88A972CA2DB7}" dt="2020-11-02T10:09:32.270" v="304" actId="1076"/>
          <ac:spMkLst>
            <pc:docMk/>
            <pc:sldMk cId="544983705" sldId="5739"/>
            <ac:spMk id="167" creationId="{6FCE5DBA-1EB5-DD45-8230-5CD27343F3DE}"/>
          </ac:spMkLst>
        </pc:spChg>
        <pc:spChg chg="mod">
          <ac:chgData name="Joshua Ingeniero" userId="3f6c1d9157fa15e6" providerId="LiveId" clId="{48AE3208-7042-CA4B-BC44-88A972CA2DB7}" dt="2020-11-02T10:09:32.270" v="304" actId="1076"/>
          <ac:spMkLst>
            <pc:docMk/>
            <pc:sldMk cId="544983705" sldId="5739"/>
            <ac:spMk id="168" creationId="{8083C053-8047-8046-8742-D98BCA66A439}"/>
          </ac:spMkLst>
        </pc:spChg>
        <pc:spChg chg="mod">
          <ac:chgData name="Joshua Ingeniero" userId="3f6c1d9157fa15e6" providerId="LiveId" clId="{48AE3208-7042-CA4B-BC44-88A972CA2DB7}" dt="2020-11-02T10:09:32.270" v="304" actId="1076"/>
          <ac:spMkLst>
            <pc:docMk/>
            <pc:sldMk cId="544983705" sldId="5739"/>
            <ac:spMk id="169" creationId="{BDEC3740-621B-F743-9EDD-6A1CDDC7CDD7}"/>
          </ac:spMkLst>
        </pc:spChg>
        <pc:spChg chg="mod">
          <ac:chgData name="Joshua Ingeniero" userId="3f6c1d9157fa15e6" providerId="LiveId" clId="{48AE3208-7042-CA4B-BC44-88A972CA2DB7}" dt="2020-11-02T10:09:32.270" v="304" actId="1076"/>
          <ac:spMkLst>
            <pc:docMk/>
            <pc:sldMk cId="544983705" sldId="5739"/>
            <ac:spMk id="170" creationId="{C856E91E-CE45-104D-83F7-B1B5AA6B28A0}"/>
          </ac:spMkLst>
        </pc:spChg>
        <pc:spChg chg="mod">
          <ac:chgData name="Joshua Ingeniero" userId="3f6c1d9157fa15e6" providerId="LiveId" clId="{48AE3208-7042-CA4B-BC44-88A972CA2DB7}" dt="2020-11-02T10:09:32.270" v="304" actId="1076"/>
          <ac:spMkLst>
            <pc:docMk/>
            <pc:sldMk cId="544983705" sldId="5739"/>
            <ac:spMk id="171" creationId="{21FCADC3-8945-CA42-BF8E-54C6C4B5DCCC}"/>
          </ac:spMkLst>
        </pc:spChg>
        <pc:spChg chg="mod">
          <ac:chgData name="Joshua Ingeniero" userId="3f6c1d9157fa15e6" providerId="LiveId" clId="{48AE3208-7042-CA4B-BC44-88A972CA2DB7}" dt="2020-11-02T10:09:32.270" v="304" actId="1076"/>
          <ac:spMkLst>
            <pc:docMk/>
            <pc:sldMk cId="544983705" sldId="5739"/>
            <ac:spMk id="172" creationId="{938130BC-D3D3-BE4B-AF61-DD63CBF71D74}"/>
          </ac:spMkLst>
        </pc:spChg>
        <pc:spChg chg="mod">
          <ac:chgData name="Joshua Ingeniero" userId="3f6c1d9157fa15e6" providerId="LiveId" clId="{48AE3208-7042-CA4B-BC44-88A972CA2DB7}" dt="2020-11-02T10:09:32.270" v="304" actId="1076"/>
          <ac:spMkLst>
            <pc:docMk/>
            <pc:sldMk cId="544983705" sldId="5739"/>
            <ac:spMk id="173" creationId="{A5C86D73-8A53-7746-8DBB-FD76EE409006}"/>
          </ac:spMkLst>
        </pc:spChg>
        <pc:spChg chg="mod">
          <ac:chgData name="Joshua Ingeniero" userId="3f6c1d9157fa15e6" providerId="LiveId" clId="{48AE3208-7042-CA4B-BC44-88A972CA2DB7}" dt="2020-11-02T10:09:32.270" v="304" actId="1076"/>
          <ac:spMkLst>
            <pc:docMk/>
            <pc:sldMk cId="544983705" sldId="5739"/>
            <ac:spMk id="174" creationId="{5531AC5E-0EB8-E245-B0AD-0CD8C33F8206}"/>
          </ac:spMkLst>
        </pc:spChg>
        <pc:spChg chg="mod">
          <ac:chgData name="Joshua Ingeniero" userId="3f6c1d9157fa15e6" providerId="LiveId" clId="{48AE3208-7042-CA4B-BC44-88A972CA2DB7}" dt="2020-11-02T10:09:32.270" v="304" actId="1076"/>
          <ac:spMkLst>
            <pc:docMk/>
            <pc:sldMk cId="544983705" sldId="5739"/>
            <ac:spMk id="175" creationId="{CFD12AA8-7EA0-864C-ABEA-6F98FFF3D6BC}"/>
          </ac:spMkLst>
        </pc:spChg>
        <pc:spChg chg="mod">
          <ac:chgData name="Joshua Ingeniero" userId="3f6c1d9157fa15e6" providerId="LiveId" clId="{48AE3208-7042-CA4B-BC44-88A972CA2DB7}" dt="2020-11-02T10:09:32.270" v="304" actId="1076"/>
          <ac:spMkLst>
            <pc:docMk/>
            <pc:sldMk cId="544983705" sldId="5739"/>
            <ac:spMk id="176" creationId="{4FDFC448-6A71-7940-9E34-D4B8547CA87B}"/>
          </ac:spMkLst>
        </pc:spChg>
        <pc:spChg chg="mod">
          <ac:chgData name="Joshua Ingeniero" userId="3f6c1d9157fa15e6" providerId="LiveId" clId="{48AE3208-7042-CA4B-BC44-88A972CA2DB7}" dt="2020-11-02T10:09:01.999" v="293" actId="1076"/>
          <ac:spMkLst>
            <pc:docMk/>
            <pc:sldMk cId="544983705" sldId="5739"/>
            <ac:spMk id="178" creationId="{8906D3D2-AD86-BA4A-86A1-3D97120E02BA}"/>
          </ac:spMkLst>
        </pc:spChg>
        <pc:spChg chg="mod">
          <ac:chgData name="Joshua Ingeniero" userId="3f6c1d9157fa15e6" providerId="LiveId" clId="{48AE3208-7042-CA4B-BC44-88A972CA2DB7}" dt="2020-11-02T10:09:01.999" v="293" actId="1076"/>
          <ac:spMkLst>
            <pc:docMk/>
            <pc:sldMk cId="544983705" sldId="5739"/>
            <ac:spMk id="179" creationId="{BDD515AD-64B6-1944-A5BD-18B847A8CB3F}"/>
          </ac:spMkLst>
        </pc:spChg>
        <pc:spChg chg="mod">
          <ac:chgData name="Joshua Ingeniero" userId="3f6c1d9157fa15e6" providerId="LiveId" clId="{48AE3208-7042-CA4B-BC44-88A972CA2DB7}" dt="2020-11-02T10:09:01.999" v="293" actId="1076"/>
          <ac:spMkLst>
            <pc:docMk/>
            <pc:sldMk cId="544983705" sldId="5739"/>
            <ac:spMk id="180" creationId="{C3F23E08-2305-564B-958E-8D76C854886F}"/>
          </ac:spMkLst>
        </pc:spChg>
        <pc:spChg chg="mod">
          <ac:chgData name="Joshua Ingeniero" userId="3f6c1d9157fa15e6" providerId="LiveId" clId="{48AE3208-7042-CA4B-BC44-88A972CA2DB7}" dt="2020-11-02T10:09:01.999" v="293" actId="1076"/>
          <ac:spMkLst>
            <pc:docMk/>
            <pc:sldMk cId="544983705" sldId="5739"/>
            <ac:spMk id="181" creationId="{FDDFB0DF-71A2-E74E-B748-25DD6D913DAF}"/>
          </ac:spMkLst>
        </pc:spChg>
        <pc:spChg chg="mod">
          <ac:chgData name="Joshua Ingeniero" userId="3f6c1d9157fa15e6" providerId="LiveId" clId="{48AE3208-7042-CA4B-BC44-88A972CA2DB7}" dt="2020-11-02T10:09:01.999" v="293" actId="1076"/>
          <ac:spMkLst>
            <pc:docMk/>
            <pc:sldMk cId="544983705" sldId="5739"/>
            <ac:spMk id="182" creationId="{4944A611-D352-C040-8ED5-9B39D1212E8F}"/>
          </ac:spMkLst>
        </pc:spChg>
        <pc:spChg chg="mod">
          <ac:chgData name="Joshua Ingeniero" userId="3f6c1d9157fa15e6" providerId="LiveId" clId="{48AE3208-7042-CA4B-BC44-88A972CA2DB7}" dt="2020-11-02T10:09:01.999" v="293" actId="1076"/>
          <ac:spMkLst>
            <pc:docMk/>
            <pc:sldMk cId="544983705" sldId="5739"/>
            <ac:spMk id="183" creationId="{BCA08FDA-AA75-8146-A606-1C9ED6AD86EA}"/>
          </ac:spMkLst>
        </pc:spChg>
        <pc:spChg chg="mod">
          <ac:chgData name="Joshua Ingeniero" userId="3f6c1d9157fa15e6" providerId="LiveId" clId="{48AE3208-7042-CA4B-BC44-88A972CA2DB7}" dt="2020-11-02T10:09:00.642" v="292" actId="1076"/>
          <ac:spMkLst>
            <pc:docMk/>
            <pc:sldMk cId="544983705" sldId="5739"/>
            <ac:spMk id="185" creationId="{22A6E6E7-A7D2-0F45-923C-E20C545DC7BE}"/>
          </ac:spMkLst>
        </pc:spChg>
        <pc:spChg chg="mod">
          <ac:chgData name="Joshua Ingeniero" userId="3f6c1d9157fa15e6" providerId="LiveId" clId="{48AE3208-7042-CA4B-BC44-88A972CA2DB7}" dt="2020-11-02T10:09:00.642" v="292" actId="1076"/>
          <ac:spMkLst>
            <pc:docMk/>
            <pc:sldMk cId="544983705" sldId="5739"/>
            <ac:spMk id="186" creationId="{16588A1E-9710-FF49-8AB5-D8A94579BD00}"/>
          </ac:spMkLst>
        </pc:spChg>
        <pc:spChg chg="mod">
          <ac:chgData name="Joshua Ingeniero" userId="3f6c1d9157fa15e6" providerId="LiveId" clId="{48AE3208-7042-CA4B-BC44-88A972CA2DB7}" dt="2020-11-02T10:09:00.642" v="292" actId="1076"/>
          <ac:spMkLst>
            <pc:docMk/>
            <pc:sldMk cId="544983705" sldId="5739"/>
            <ac:spMk id="187" creationId="{EB7612BA-5967-444D-A193-EB10540F0DDC}"/>
          </ac:spMkLst>
        </pc:spChg>
        <pc:spChg chg="mod">
          <ac:chgData name="Joshua Ingeniero" userId="3f6c1d9157fa15e6" providerId="LiveId" clId="{48AE3208-7042-CA4B-BC44-88A972CA2DB7}" dt="2020-11-02T10:09:00.642" v="292" actId="1076"/>
          <ac:spMkLst>
            <pc:docMk/>
            <pc:sldMk cId="544983705" sldId="5739"/>
            <ac:spMk id="188" creationId="{03F39E11-94D3-404A-A6C3-0D8FF8A6EC0E}"/>
          </ac:spMkLst>
        </pc:spChg>
        <pc:spChg chg="mod">
          <ac:chgData name="Joshua Ingeniero" userId="3f6c1d9157fa15e6" providerId="LiveId" clId="{48AE3208-7042-CA4B-BC44-88A972CA2DB7}" dt="2020-11-02T10:09:00.642" v="292" actId="1076"/>
          <ac:spMkLst>
            <pc:docMk/>
            <pc:sldMk cId="544983705" sldId="5739"/>
            <ac:spMk id="189" creationId="{F306809B-368B-5140-804B-717B9A70188A}"/>
          </ac:spMkLst>
        </pc:spChg>
        <pc:spChg chg="mod">
          <ac:chgData name="Joshua Ingeniero" userId="3f6c1d9157fa15e6" providerId="LiveId" clId="{48AE3208-7042-CA4B-BC44-88A972CA2DB7}" dt="2020-11-02T10:09:00.642" v="292" actId="1076"/>
          <ac:spMkLst>
            <pc:docMk/>
            <pc:sldMk cId="544983705" sldId="5739"/>
            <ac:spMk id="190" creationId="{A22080DE-3350-A44B-AF5C-C68C9A2EE6D5}"/>
          </ac:spMkLst>
        </pc:spChg>
        <pc:spChg chg="mod">
          <ac:chgData name="Joshua Ingeniero" userId="3f6c1d9157fa15e6" providerId="LiveId" clId="{48AE3208-7042-CA4B-BC44-88A972CA2DB7}" dt="2020-11-02T10:09:29.908" v="303" actId="1076"/>
          <ac:spMkLst>
            <pc:docMk/>
            <pc:sldMk cId="544983705" sldId="5739"/>
            <ac:spMk id="192" creationId="{BF8975E5-9509-2C46-A037-7C387D67CC54}"/>
          </ac:spMkLst>
        </pc:spChg>
        <pc:spChg chg="mod">
          <ac:chgData name="Joshua Ingeniero" userId="3f6c1d9157fa15e6" providerId="LiveId" clId="{48AE3208-7042-CA4B-BC44-88A972CA2DB7}" dt="2020-11-02T10:09:29.908" v="303" actId="1076"/>
          <ac:spMkLst>
            <pc:docMk/>
            <pc:sldMk cId="544983705" sldId="5739"/>
            <ac:spMk id="193" creationId="{E66C7317-D429-EA4A-A365-591F8B0DBF50}"/>
          </ac:spMkLst>
        </pc:spChg>
        <pc:spChg chg="mod">
          <ac:chgData name="Joshua Ingeniero" userId="3f6c1d9157fa15e6" providerId="LiveId" clId="{48AE3208-7042-CA4B-BC44-88A972CA2DB7}" dt="2020-11-02T10:09:29.908" v="303" actId="1076"/>
          <ac:spMkLst>
            <pc:docMk/>
            <pc:sldMk cId="544983705" sldId="5739"/>
            <ac:spMk id="194" creationId="{C1544837-3CBC-4546-8C68-9A04544332CC}"/>
          </ac:spMkLst>
        </pc:spChg>
        <pc:spChg chg="mod">
          <ac:chgData name="Joshua Ingeniero" userId="3f6c1d9157fa15e6" providerId="LiveId" clId="{48AE3208-7042-CA4B-BC44-88A972CA2DB7}" dt="2020-11-02T10:09:29.908" v="303" actId="1076"/>
          <ac:spMkLst>
            <pc:docMk/>
            <pc:sldMk cId="544983705" sldId="5739"/>
            <ac:spMk id="195" creationId="{7CD03C16-E0C6-5D4B-86F7-2297989B1590}"/>
          </ac:spMkLst>
        </pc:spChg>
        <pc:spChg chg="mod">
          <ac:chgData name="Joshua Ingeniero" userId="3f6c1d9157fa15e6" providerId="LiveId" clId="{48AE3208-7042-CA4B-BC44-88A972CA2DB7}" dt="2020-11-02T10:09:29.908" v="303" actId="1076"/>
          <ac:spMkLst>
            <pc:docMk/>
            <pc:sldMk cId="544983705" sldId="5739"/>
            <ac:spMk id="196" creationId="{4044DAF3-479B-5C4B-8342-ABC87EB35AFF}"/>
          </ac:spMkLst>
        </pc:spChg>
        <pc:spChg chg="mod">
          <ac:chgData name="Joshua Ingeniero" userId="3f6c1d9157fa15e6" providerId="LiveId" clId="{48AE3208-7042-CA4B-BC44-88A972CA2DB7}" dt="2020-11-02T10:09:29.908" v="303" actId="1076"/>
          <ac:spMkLst>
            <pc:docMk/>
            <pc:sldMk cId="544983705" sldId="5739"/>
            <ac:spMk id="197" creationId="{3804112D-61F4-CB46-BBE3-7067FAAC7D9F}"/>
          </ac:spMkLst>
        </pc:spChg>
        <pc:spChg chg="mod">
          <ac:chgData name="Joshua Ingeniero" userId="3f6c1d9157fa15e6" providerId="LiveId" clId="{48AE3208-7042-CA4B-BC44-88A972CA2DB7}" dt="2020-11-02T10:09:29.908" v="303" actId="1076"/>
          <ac:spMkLst>
            <pc:docMk/>
            <pc:sldMk cId="544983705" sldId="5739"/>
            <ac:spMk id="198" creationId="{7BAD8D72-2215-444C-8B7A-8C5B94567645}"/>
          </ac:spMkLst>
        </pc:spChg>
        <pc:spChg chg="mod">
          <ac:chgData name="Joshua Ingeniero" userId="3f6c1d9157fa15e6" providerId="LiveId" clId="{48AE3208-7042-CA4B-BC44-88A972CA2DB7}" dt="2020-11-02T10:09:29.908" v="303" actId="1076"/>
          <ac:spMkLst>
            <pc:docMk/>
            <pc:sldMk cId="544983705" sldId="5739"/>
            <ac:spMk id="199" creationId="{31E156E9-E786-2B4F-B638-039DB92E7E7E}"/>
          </ac:spMkLst>
        </pc:spChg>
        <pc:spChg chg="mod">
          <ac:chgData name="Joshua Ingeniero" userId="3f6c1d9157fa15e6" providerId="LiveId" clId="{48AE3208-7042-CA4B-BC44-88A972CA2DB7}" dt="2020-11-02T10:09:29.908" v="303" actId="1076"/>
          <ac:spMkLst>
            <pc:docMk/>
            <pc:sldMk cId="544983705" sldId="5739"/>
            <ac:spMk id="200" creationId="{C7179445-CD86-A04C-8769-C18A7F23C65C}"/>
          </ac:spMkLst>
        </pc:spChg>
        <pc:spChg chg="mod">
          <ac:chgData name="Joshua Ingeniero" userId="3f6c1d9157fa15e6" providerId="LiveId" clId="{48AE3208-7042-CA4B-BC44-88A972CA2DB7}" dt="2020-11-02T10:09:29.908" v="303" actId="1076"/>
          <ac:spMkLst>
            <pc:docMk/>
            <pc:sldMk cId="544983705" sldId="5739"/>
            <ac:spMk id="201" creationId="{BD010639-15F2-E346-B262-B3122EECE942}"/>
          </ac:spMkLst>
        </pc:spChg>
        <pc:spChg chg="mod">
          <ac:chgData name="Joshua Ingeniero" userId="3f6c1d9157fa15e6" providerId="LiveId" clId="{48AE3208-7042-CA4B-BC44-88A972CA2DB7}" dt="2020-11-02T10:09:29.908" v="303" actId="1076"/>
          <ac:spMkLst>
            <pc:docMk/>
            <pc:sldMk cId="544983705" sldId="5739"/>
            <ac:spMk id="202" creationId="{B55BD442-F684-944C-B8B6-D30C4DD03E17}"/>
          </ac:spMkLst>
        </pc:spChg>
        <pc:grpChg chg="mod">
          <ac:chgData name="Joshua Ingeniero" userId="3f6c1d9157fa15e6" providerId="LiveId" clId="{48AE3208-7042-CA4B-BC44-88A972CA2DB7}" dt="2020-11-02T10:08:50.482" v="283" actId="1076"/>
          <ac:grpSpMkLst>
            <pc:docMk/>
            <pc:sldMk cId="544983705" sldId="5739"/>
            <ac:grpSpMk id="90" creationId="{759372D5-ABAA-5942-A09C-99412D8D9439}"/>
          </ac:grpSpMkLst>
        </pc:grpChg>
        <pc:grpChg chg="add mod">
          <ac:chgData name="Joshua Ingeniero" userId="3f6c1d9157fa15e6" providerId="LiveId" clId="{48AE3208-7042-CA4B-BC44-88A972CA2DB7}" dt="2020-11-02T10:09:32.270" v="304" actId="1076"/>
          <ac:grpSpMkLst>
            <pc:docMk/>
            <pc:sldMk cId="544983705" sldId="5739"/>
            <ac:grpSpMk id="98" creationId="{917CA366-61B0-7546-9ACE-E576D2FE87FB}"/>
          </ac:grpSpMkLst>
        </pc:grpChg>
        <pc:grpChg chg="mod">
          <ac:chgData name="Joshua Ingeniero" userId="3f6c1d9157fa15e6" providerId="LiveId" clId="{48AE3208-7042-CA4B-BC44-88A972CA2DB7}" dt="2020-11-02T10:08:25.491" v="277" actId="1076"/>
          <ac:grpSpMkLst>
            <pc:docMk/>
            <pc:sldMk cId="544983705" sldId="5739"/>
            <ac:grpSpMk id="112" creationId="{DDD7289A-40F5-BF41-9EA6-59677706A9A8}"/>
          </ac:grpSpMkLst>
        </pc:grpChg>
        <pc:grpChg chg="mod">
          <ac:chgData name="Joshua Ingeniero" userId="3f6c1d9157fa15e6" providerId="LiveId" clId="{48AE3208-7042-CA4B-BC44-88A972CA2DB7}" dt="2020-11-02T10:09:29.116" v="302" actId="1076"/>
          <ac:grpSpMkLst>
            <pc:docMk/>
            <pc:sldMk cId="544983705" sldId="5739"/>
            <ac:grpSpMk id="119" creationId="{FE51C387-61AD-3644-A2AE-CDF5CBF861CE}"/>
          </ac:grpSpMkLst>
        </pc:grpChg>
        <pc:grpChg chg="mod">
          <ac:chgData name="Joshua Ingeniero" userId="3f6c1d9157fa15e6" providerId="LiveId" clId="{48AE3208-7042-CA4B-BC44-88A972CA2DB7}" dt="2020-11-02T10:08:25.491" v="277" actId="1076"/>
          <ac:grpSpMkLst>
            <pc:docMk/>
            <pc:sldMk cId="544983705" sldId="5739"/>
            <ac:grpSpMk id="131" creationId="{1574E221-5791-C848-9B71-D6EB911EE332}"/>
          </ac:grpSpMkLst>
        </pc:grpChg>
        <pc:grpChg chg="mod">
          <ac:chgData name="Joshua Ingeniero" userId="3f6c1d9157fa15e6" providerId="LiveId" clId="{48AE3208-7042-CA4B-BC44-88A972CA2DB7}" dt="2020-11-02T10:08:25.491" v="277" actId="1076"/>
          <ac:grpSpMkLst>
            <pc:docMk/>
            <pc:sldMk cId="544983705" sldId="5739"/>
            <ac:grpSpMk id="135" creationId="{8F41A969-12F8-0A4D-9D1A-33D2E4279FCB}"/>
          </ac:grpSpMkLst>
        </pc:grpChg>
        <pc:grpChg chg="add mod">
          <ac:chgData name="Joshua Ingeniero" userId="3f6c1d9157fa15e6" providerId="LiveId" clId="{48AE3208-7042-CA4B-BC44-88A972CA2DB7}" dt="2020-11-02T10:09:01.999" v="293" actId="1076"/>
          <ac:grpSpMkLst>
            <pc:docMk/>
            <pc:sldMk cId="544983705" sldId="5739"/>
            <ac:grpSpMk id="177" creationId="{0DC910AC-CC51-F146-8E46-F4D0850FE90D}"/>
          </ac:grpSpMkLst>
        </pc:grpChg>
        <pc:grpChg chg="add mod">
          <ac:chgData name="Joshua Ingeniero" userId="3f6c1d9157fa15e6" providerId="LiveId" clId="{48AE3208-7042-CA4B-BC44-88A972CA2DB7}" dt="2020-11-02T10:09:00.642" v="292" actId="1076"/>
          <ac:grpSpMkLst>
            <pc:docMk/>
            <pc:sldMk cId="544983705" sldId="5739"/>
            <ac:grpSpMk id="184" creationId="{EE62F7CE-3A85-6A49-8EC7-CBD3AE82221D}"/>
          </ac:grpSpMkLst>
        </pc:grpChg>
        <pc:grpChg chg="add mod">
          <ac:chgData name="Joshua Ingeniero" userId="3f6c1d9157fa15e6" providerId="LiveId" clId="{48AE3208-7042-CA4B-BC44-88A972CA2DB7}" dt="2020-11-02T10:09:29.908" v="303" actId="1076"/>
          <ac:grpSpMkLst>
            <pc:docMk/>
            <pc:sldMk cId="544983705" sldId="5739"/>
            <ac:grpSpMk id="191" creationId="{A007903E-1F3C-9A45-B622-87E41DD1F7E6}"/>
          </ac:grpSpMkLst>
        </pc:grpChg>
        <pc:picChg chg="del">
          <ac:chgData name="Joshua Ingeniero" userId="3f6c1d9157fa15e6" providerId="LiveId" clId="{48AE3208-7042-CA4B-BC44-88A972CA2DB7}" dt="2020-11-02T10:09:08.798" v="296" actId="478"/>
          <ac:picMkLst>
            <pc:docMk/>
            <pc:sldMk cId="544983705" sldId="5739"/>
            <ac:picMk id="130" creationId="{93B4C199-F231-3246-9085-778514EE72D0}"/>
          </ac:picMkLst>
        </pc:picChg>
      </pc:sldChg>
      <pc:sldChg chg="addSp delSp modSp add mod ord">
        <pc:chgData name="Joshua Ingeniero" userId="3f6c1d9157fa15e6" providerId="LiveId" clId="{48AE3208-7042-CA4B-BC44-88A972CA2DB7}" dt="2020-11-02T11:04:39.853" v="823"/>
        <pc:sldMkLst>
          <pc:docMk/>
          <pc:sldMk cId="3500362082" sldId="5740"/>
        </pc:sldMkLst>
        <pc:spChg chg="mod">
          <ac:chgData name="Joshua Ingeniero" userId="3f6c1d9157fa15e6" providerId="LiveId" clId="{48AE3208-7042-CA4B-BC44-88A972CA2DB7}" dt="2020-11-02T11:04:16.734" v="817" actId="20577"/>
          <ac:spMkLst>
            <pc:docMk/>
            <pc:sldMk cId="3500362082" sldId="5740"/>
            <ac:spMk id="9" creationId="{928FB98F-0BBB-6743-8D10-8809262B6B54}"/>
          </ac:spMkLst>
        </pc:spChg>
        <pc:picChg chg="del">
          <ac:chgData name="Joshua Ingeniero" userId="3f6c1d9157fa15e6" providerId="LiveId" clId="{48AE3208-7042-CA4B-BC44-88A972CA2DB7}" dt="2020-11-02T11:03:48.446" v="773" actId="478"/>
          <ac:picMkLst>
            <pc:docMk/>
            <pc:sldMk cId="3500362082" sldId="5740"/>
            <ac:picMk id="3" creationId="{D80F3208-F7A0-B84C-BAF4-8F75EDAA9C96}"/>
          </ac:picMkLst>
        </pc:picChg>
        <pc:picChg chg="add mod">
          <ac:chgData name="Joshua Ingeniero" userId="3f6c1d9157fa15e6" providerId="LiveId" clId="{48AE3208-7042-CA4B-BC44-88A972CA2DB7}" dt="2020-11-02T11:04:08.322" v="778" actId="14100"/>
          <ac:picMkLst>
            <pc:docMk/>
            <pc:sldMk cId="3500362082" sldId="5740"/>
            <ac:picMk id="4" creationId="{55082EE3-550A-744A-82D7-21BFD34929ED}"/>
          </ac:picMkLst>
        </pc:picChg>
        <pc:picChg chg="add mod">
          <ac:chgData name="Joshua Ingeniero" userId="3f6c1d9157fa15e6" providerId="LiveId" clId="{48AE3208-7042-CA4B-BC44-88A972CA2DB7}" dt="2020-11-02T11:04:39.853" v="823"/>
          <ac:picMkLst>
            <pc:docMk/>
            <pc:sldMk cId="3500362082" sldId="5740"/>
            <ac:picMk id="10" creationId="{A22D9D63-9CA6-6743-AA0F-3B2CDA9A3A56}"/>
          </ac:picMkLst>
        </pc:picChg>
      </pc:sldChg>
      <pc:sldChg chg="addSp delSp modSp add mod modAnim">
        <pc:chgData name="Joshua Ingeniero" userId="3f6c1d9157fa15e6" providerId="LiveId" clId="{48AE3208-7042-CA4B-BC44-88A972CA2DB7}" dt="2020-11-04T08:57:01.480" v="3355" actId="14100"/>
        <pc:sldMkLst>
          <pc:docMk/>
          <pc:sldMk cId="234436055" sldId="5741"/>
        </pc:sldMkLst>
        <pc:spChg chg="mod">
          <ac:chgData name="Joshua Ingeniero" userId="3f6c1d9157fa15e6" providerId="LiveId" clId="{48AE3208-7042-CA4B-BC44-88A972CA2DB7}" dt="2020-11-02T15:16:29.967" v="1352" actId="20577"/>
          <ac:spMkLst>
            <pc:docMk/>
            <pc:sldMk cId="234436055" sldId="5741"/>
            <ac:spMk id="9" creationId="{928FB98F-0BBB-6743-8D10-8809262B6B54}"/>
          </ac:spMkLst>
        </pc:spChg>
        <pc:picChg chg="add mod">
          <ac:chgData name="Joshua Ingeniero" userId="3f6c1d9157fa15e6" providerId="LiveId" clId="{48AE3208-7042-CA4B-BC44-88A972CA2DB7}" dt="2020-11-04T08:57:01.480" v="3355" actId="14100"/>
          <ac:picMkLst>
            <pc:docMk/>
            <pc:sldMk cId="234436055" sldId="5741"/>
            <ac:picMk id="2" creationId="{4B42419F-FBA1-1E43-85F2-61CFAAF3FDE5}"/>
          </ac:picMkLst>
        </pc:picChg>
        <pc:picChg chg="del">
          <ac:chgData name="Joshua Ingeniero" userId="3f6c1d9157fa15e6" providerId="LiveId" clId="{48AE3208-7042-CA4B-BC44-88A972CA2DB7}" dt="2020-11-02T15:34:55.532" v="1354" actId="478"/>
          <ac:picMkLst>
            <pc:docMk/>
            <pc:sldMk cId="234436055" sldId="5741"/>
            <ac:picMk id="3" creationId="{D80F3208-F7A0-B84C-BAF4-8F75EDAA9C96}"/>
          </ac:picMkLst>
        </pc:picChg>
      </pc:sldChg>
      <pc:sldMasterChg chg="delSldLayout">
        <pc:chgData name="Joshua Ingeniero" userId="3f6c1d9157fa15e6" providerId="LiveId" clId="{48AE3208-7042-CA4B-BC44-88A972CA2DB7}" dt="2020-11-02T16:25:17.941" v="3340" actId="2696"/>
        <pc:sldMasterMkLst>
          <pc:docMk/>
          <pc:sldMasterMk cId="0" sldId="2147483700"/>
        </pc:sldMasterMkLst>
        <pc:sldLayoutChg chg="del">
          <pc:chgData name="Joshua Ingeniero" userId="3f6c1d9157fa15e6" providerId="LiveId" clId="{48AE3208-7042-CA4B-BC44-88A972CA2DB7}" dt="2020-11-02T16:25:17.941" v="3340" actId="2696"/>
          <pc:sldLayoutMkLst>
            <pc:docMk/>
            <pc:sldMasterMk cId="0" sldId="2147483700"/>
            <pc:sldLayoutMk cId="3607970433" sldId="214748401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11/4/20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11/4/20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If your use case applies to </a:t>
            </a:r>
            <a:r>
              <a:rPr lang="en-US" dirty="0" err="1"/>
              <a:t>morer</a:t>
            </a:r>
            <a:r>
              <a:rPr lang="en-US" dirty="0"/>
              <a:t> than one or even all industries please keep all the industries and BOLD the industry where the PoV fits. </a:t>
            </a:r>
          </a:p>
          <a:p>
            <a:endParaRPr lang="en-US" dirty="0"/>
          </a:p>
          <a:p>
            <a:r>
              <a:rPr lang="en-US" sz="1200" b="0" i="0" kern="1200" dirty="0">
                <a:solidFill>
                  <a:schemeClr val="tx1"/>
                </a:solidFill>
                <a:effectLst/>
                <a:latin typeface="+mn-lt"/>
                <a:ea typeface="ＭＳ Ｐゴシック" charset="0"/>
                <a:cs typeface="ＭＳ Ｐゴシック" charset="0"/>
              </a:rPr>
              <a:t>Smart City/Health Care/Industry and Manufacturing/Hospitality/Education/Retail/Utilities/Logistics/Professional Services/Public Sector/Service Provider</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For LoB applies the same : if there is just one LoB, delete others, and bold the LoB that PoV is about.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LoB ; Safe and Security/Operations Automation/Human Resources/Operation Analytics</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Please only keep the Architectural Plays that PoV is about.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Architectural Play :  Enterprise / Data Center / Security / Collaboration / Service Provider</a:t>
            </a:r>
          </a:p>
          <a:p>
            <a:endParaRPr lang="en-US" sz="1200" b="0" i="0" kern="1200" dirty="0">
              <a:solidFill>
                <a:schemeClr val="tx1"/>
              </a:solidFill>
              <a:effectLst/>
              <a:latin typeface="+mn-lt"/>
              <a:ea typeface="ＭＳ Ｐゴシック" charset="0"/>
              <a:cs typeface="ＭＳ Ｐゴシック" charset="0"/>
            </a:endParaRPr>
          </a:p>
          <a:p>
            <a:endParaRPr lang="en-US" sz="1200" b="0" i="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520799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 </a:t>
            </a:r>
          </a:p>
          <a:p>
            <a:endParaRPr lang="en-US" dirty="0"/>
          </a:p>
          <a:p>
            <a:r>
              <a:rPr lang="es-ES" dirty="0"/>
              <a:t>Describe </a:t>
            </a:r>
            <a:r>
              <a:rPr lang="es-ES" dirty="0" err="1"/>
              <a:t>all</a:t>
            </a:r>
            <a:r>
              <a:rPr lang="es-ES" dirty="0"/>
              <a:t> </a:t>
            </a:r>
            <a:r>
              <a:rPr lang="es-ES" dirty="0" err="1"/>
              <a:t>the</a:t>
            </a:r>
            <a:r>
              <a:rPr lang="es-ES" dirty="0"/>
              <a:t> </a:t>
            </a:r>
            <a:r>
              <a:rPr lang="es-ES" dirty="0" err="1"/>
              <a:t>tools</a:t>
            </a:r>
            <a:r>
              <a:rPr lang="es-ES" dirty="0"/>
              <a:t>, </a:t>
            </a:r>
          </a:p>
          <a:p>
            <a:endParaRPr lang="es-ES" dirty="0"/>
          </a:p>
          <a:p>
            <a:r>
              <a:rPr lang="es-ES" dirty="0" err="1"/>
              <a:t>If</a:t>
            </a:r>
            <a:r>
              <a:rPr lang="es-ES" dirty="0"/>
              <a:t> </a:t>
            </a:r>
            <a:r>
              <a:rPr lang="es-ES" dirty="0" err="1"/>
              <a:t>there</a:t>
            </a:r>
            <a:r>
              <a:rPr lang="es-ES" dirty="0"/>
              <a:t> </a:t>
            </a:r>
            <a:r>
              <a:rPr lang="es-ES" dirty="0" err="1"/>
              <a:t>is</a:t>
            </a:r>
            <a:r>
              <a:rPr lang="es-ES" dirty="0"/>
              <a:t> a </a:t>
            </a:r>
            <a:r>
              <a:rPr lang="es-ES" dirty="0" err="1"/>
              <a:t>need</a:t>
            </a:r>
            <a:r>
              <a:rPr lang="es-ES" dirty="0"/>
              <a:t> </a:t>
            </a:r>
            <a:r>
              <a:rPr lang="es-ES" dirty="0" err="1"/>
              <a:t>for</a:t>
            </a:r>
            <a:r>
              <a:rPr lang="es-ES" dirty="0"/>
              <a:t> a </a:t>
            </a:r>
            <a:r>
              <a:rPr lang="es-ES" dirty="0" err="1"/>
              <a:t>specific</a:t>
            </a:r>
            <a:r>
              <a:rPr lang="es-ES" dirty="0"/>
              <a:t> </a:t>
            </a:r>
            <a:r>
              <a:rPr lang="es-ES" dirty="0" err="1"/>
              <a:t>licenses</a:t>
            </a:r>
            <a:r>
              <a:rPr lang="es-ES" dirty="0"/>
              <a:t> </a:t>
            </a:r>
            <a:r>
              <a:rPr lang="es-ES" dirty="0" err="1"/>
              <a:t>or</a:t>
            </a:r>
            <a:r>
              <a:rPr lang="es-ES" dirty="0"/>
              <a:t> </a:t>
            </a:r>
            <a:r>
              <a:rPr lang="es-ES" dirty="0" err="1"/>
              <a:t>code</a:t>
            </a:r>
            <a:r>
              <a:rPr lang="es-ES" dirty="0"/>
              <a:t> versión </a:t>
            </a:r>
            <a:r>
              <a:rPr lang="es-ES" dirty="0" err="1"/>
              <a:t>or</a:t>
            </a:r>
            <a:r>
              <a:rPr lang="es-ES" dirty="0"/>
              <a:t> hardware </a:t>
            </a:r>
            <a:r>
              <a:rPr lang="es-ES" dirty="0" err="1"/>
              <a:t>specifications</a:t>
            </a:r>
            <a:r>
              <a:rPr lang="es-ES" dirty="0"/>
              <a:t> </a:t>
            </a:r>
            <a:r>
              <a:rPr lang="es-ES" dirty="0" err="1"/>
              <a:t>mentioned</a:t>
            </a:r>
            <a:r>
              <a:rPr lang="es-ES" dirty="0"/>
              <a:t> </a:t>
            </a:r>
            <a:r>
              <a:rPr lang="es-ES" dirty="0" err="1"/>
              <a:t>here</a:t>
            </a:r>
            <a:r>
              <a:rPr lang="es-ES" dirty="0"/>
              <a:t> </a:t>
            </a:r>
          </a:p>
          <a:p>
            <a:endParaRPr lang="es-ES"/>
          </a:p>
          <a:p>
            <a:endParaRPr lang="ru-RU" dirty="0"/>
          </a:p>
        </p:txBody>
      </p:sp>
      <p:sp>
        <p:nvSpPr>
          <p:cNvPr id="4" name="Slide Number Placeholder 3"/>
          <p:cNvSpPr>
            <a:spLocks noGrp="1"/>
          </p:cNvSpPr>
          <p:nvPr>
            <p:ph type="sldNum" sz="quarter" idx="10"/>
          </p:nvPr>
        </p:nvSpPr>
        <p:spPr/>
        <p:txBody>
          <a:bodyPr/>
          <a:lstStyle/>
          <a:p>
            <a:fld id="{92F4319B-43DF-CC46-A62B-D2BCEDA96C63}" type="slidenum">
              <a:rPr lang="en-US" smtClean="0"/>
              <a:t>10</a:t>
            </a:fld>
            <a:endParaRPr lang="en-US"/>
          </a:p>
        </p:txBody>
      </p:sp>
    </p:spTree>
    <p:extLst>
      <p:ext uri="{BB962C8B-B14F-4D97-AF65-F5344CB8AC3E}">
        <p14:creationId xmlns:p14="http://schemas.microsoft.com/office/powerpoint/2010/main" val="276416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under Industry Alignment  just types the Industry that PoV was created as well LoB </a:t>
            </a:r>
          </a:p>
          <a:p>
            <a:endParaRPr lang="en-US" dirty="0"/>
          </a:p>
          <a:p>
            <a:r>
              <a:rPr lang="en-US" dirty="0"/>
              <a:t>For the pictures, when you go to the </a:t>
            </a:r>
            <a:r>
              <a:rPr lang="en-US" dirty="0" err="1"/>
              <a:t>bx.cisco.com</a:t>
            </a:r>
            <a:r>
              <a:rPr lang="en-US" dirty="0"/>
              <a:t>  link and select brand categories and the select </a:t>
            </a:r>
            <a:r>
              <a:rPr lang="en-US" dirty="0" err="1"/>
              <a:t>photograpy</a:t>
            </a:r>
            <a:r>
              <a:rPr lang="en-US" dirty="0"/>
              <a:t> you can use the engine text box to look for industry pictures and download it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341858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 </a:t>
            </a:r>
          </a:p>
          <a:p>
            <a:endParaRPr lang="en-US" dirty="0"/>
          </a:p>
          <a:p>
            <a:r>
              <a:rPr lang="en-US" dirty="0"/>
              <a:t>At the top Select a short name of the PoV naming product or products involved </a:t>
            </a:r>
          </a:p>
          <a:p>
            <a:endParaRPr lang="en-US" dirty="0"/>
          </a:p>
          <a:p>
            <a:r>
              <a:rPr lang="en-US" dirty="0"/>
              <a:t>Insert the logo f the customer when applies (if it is a general use case ignore the insert logo)</a:t>
            </a:r>
          </a:p>
          <a:p>
            <a:endParaRPr lang="en-US" dirty="0"/>
          </a:p>
          <a:p>
            <a:r>
              <a:rPr lang="en-US" dirty="0"/>
              <a:t>For Business Needs/Challenges : </a:t>
            </a:r>
          </a:p>
          <a:p>
            <a:endParaRPr lang="en-US" dirty="0"/>
          </a:p>
          <a:p>
            <a:r>
              <a:rPr lang="en-US" dirty="0"/>
              <a:t>For bullet Need : Write a small sentence that in an objective way to express the problem to solve when you refer to this problem, avoid to use technical words, uses business language as C-Level</a:t>
            </a:r>
          </a:p>
          <a:p>
            <a:r>
              <a:rPr lang="en-US" dirty="0"/>
              <a:t>For bullet Challenge : Write the main challenge and drawback the customer has to solve the problem (also avoid technical words, make a message in C-Level)</a:t>
            </a:r>
          </a:p>
          <a:p>
            <a:endParaRPr lang="en-US" dirty="0"/>
          </a:p>
          <a:p>
            <a:endParaRPr lang="en-US" dirty="0"/>
          </a:p>
          <a:p>
            <a:r>
              <a:rPr lang="en-US" dirty="0"/>
              <a:t>Solution : </a:t>
            </a:r>
          </a:p>
          <a:p>
            <a:endParaRPr lang="en-US" dirty="0"/>
          </a:p>
          <a:p>
            <a:r>
              <a:rPr lang="en-US" dirty="0"/>
              <a:t>Describe in a small sentence what is the solution about to deal with the problem referred, again, please avoid to uses technical words and use C-Level language</a:t>
            </a:r>
          </a:p>
          <a:p>
            <a:endParaRPr lang="en-US" dirty="0"/>
          </a:p>
          <a:p>
            <a:r>
              <a:rPr lang="en-US" dirty="0"/>
              <a:t>Business Outcomes:</a:t>
            </a:r>
          </a:p>
          <a:p>
            <a:endParaRPr lang="en-US" dirty="0"/>
          </a:p>
          <a:p>
            <a:r>
              <a:rPr lang="en-US" sz="1200" dirty="0">
                <a:solidFill>
                  <a:schemeClr val="bg2"/>
                </a:solidFill>
                <a:latin typeface="+mn-lt"/>
              </a:rPr>
              <a:t>Use small paragraph to show the benefits and gains with the solution explained above, please </a:t>
            </a:r>
            <a:r>
              <a:rPr lang="en-US" sz="1200" dirty="0" err="1">
                <a:solidFill>
                  <a:schemeClr val="bg2"/>
                </a:solidFill>
                <a:latin typeface="+mn-lt"/>
              </a:rPr>
              <a:t>avoide</a:t>
            </a:r>
            <a:r>
              <a:rPr lang="en-US" sz="1200" dirty="0">
                <a:solidFill>
                  <a:schemeClr val="bg2"/>
                </a:solidFill>
                <a:latin typeface="+mn-lt"/>
              </a:rPr>
              <a:t> to uses technical words and use C-Level language</a:t>
            </a:r>
          </a:p>
          <a:p>
            <a:endParaRPr lang="en-US" sz="1200" dirty="0">
              <a:solidFill>
                <a:schemeClr val="bg2"/>
              </a:solidFill>
              <a:latin typeface="+mn-lt"/>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81360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 </a:t>
            </a:r>
          </a:p>
          <a:p>
            <a:endParaRPr lang="en-US" dirty="0"/>
          </a:p>
          <a:p>
            <a:r>
              <a:rPr lang="en-US" dirty="0"/>
              <a:t>Use this slide to explain the story around your solution.  It is a prototype in high level point of view. Think about a explanation of your solution to an executive that does not know Cisco and deep dive technology</a:t>
            </a:r>
          </a:p>
          <a:p>
            <a:endParaRPr lang="en-US" dirty="0"/>
          </a:p>
          <a:p>
            <a:r>
              <a:rPr lang="en-US" dirty="0"/>
              <a:t>This slide it is also to share knowledge with a non-technical guy (like BDM or sales  or C-Level) what is the solution about and how will work .  You can do as many steps as you need to describe the main flow of the solution</a:t>
            </a:r>
          </a:p>
          <a:p>
            <a:endParaRPr lang="en-US" dirty="0"/>
          </a:p>
          <a:p>
            <a:r>
              <a:rPr lang="en-US" dirty="0"/>
              <a:t>LINK for Icons </a:t>
            </a:r>
            <a:r>
              <a:rPr lang="en-US" dirty="0">
                <a:hlinkClick r:id="rId3"/>
              </a:rPr>
              <a:t>https://www.flaticon.com/</a:t>
            </a:r>
            <a:endParaRPr lang="en-US" dirty="0"/>
          </a:p>
          <a:p>
            <a:endParaRPr lang="en-US" dirty="0"/>
          </a:p>
          <a:p>
            <a:endParaRPr lang="en-US" dirty="0"/>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20369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 </a:t>
            </a:r>
          </a:p>
          <a:p>
            <a:endParaRPr lang="en-US" dirty="0"/>
          </a:p>
          <a:p>
            <a:r>
              <a:rPr lang="en-US" dirty="0"/>
              <a:t>*** From the side to the rest you can use all technical wording and reference from Cisco  APIs, integrations and tools </a:t>
            </a:r>
          </a:p>
          <a:p>
            <a:endParaRPr lang="en-US" dirty="0"/>
          </a:p>
          <a:p>
            <a:r>
              <a:rPr lang="en-US" dirty="0"/>
              <a:t>Please fill the slide thinking about technical people and the scope of this PoV (what it is cover from the solution proposed and if there is a limitation or need a special integration to be </a:t>
            </a:r>
            <a:r>
              <a:rPr lang="en-US" dirty="0" err="1"/>
              <a:t>awared</a:t>
            </a:r>
            <a:endParaRPr lang="en-US" dirty="0"/>
          </a:p>
          <a:p>
            <a:endParaRPr lang="en-US" dirty="0"/>
          </a:p>
          <a:p>
            <a:r>
              <a:rPr lang="en-US" dirty="0"/>
              <a:t>Align the bullet   </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i="1" dirty="0"/>
              <a:t>What are the benefits to the customer?</a:t>
            </a:r>
          </a:p>
          <a:p>
            <a:endParaRPr lang="en-US" dirty="0"/>
          </a:p>
          <a:p>
            <a:r>
              <a:rPr lang="en-US" dirty="0"/>
              <a:t>With the Business Outcomes that you explain in the business case slide. And also you can add technical benefits on this slide or future steps to be added later as following steps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258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endParaRPr lang="en-US" dirty="0"/>
          </a:p>
          <a:p>
            <a:r>
              <a:rPr lang="en-US" dirty="0"/>
              <a:t>Describe the High level design and flow for the PoV and mentioned the tools used </a:t>
            </a:r>
          </a:p>
          <a:p>
            <a:endParaRPr lang="en-US" dirty="0"/>
          </a:p>
          <a:p>
            <a:r>
              <a:rPr lang="en-US" dirty="0"/>
              <a:t>Do not forget to add the link to </a:t>
            </a:r>
            <a:r>
              <a:rPr lang="en-US" dirty="0" err="1"/>
              <a:t>github</a:t>
            </a:r>
            <a:r>
              <a:rPr lang="en-US" dirty="0"/>
              <a:t> repository or other </a:t>
            </a:r>
            <a:r>
              <a:rPr lang="en-US" dirty="0" err="1"/>
              <a:t>specifcs</a:t>
            </a:r>
            <a:r>
              <a:rPr lang="en-US" dirty="0"/>
              <a:t> needs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740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Notes : </a:t>
            </a:r>
          </a:p>
          <a:p>
            <a:endParaRPr lang="es-ES" dirty="0"/>
          </a:p>
          <a:p>
            <a:r>
              <a:rPr lang="es-ES" dirty="0" err="1"/>
              <a:t>Some</a:t>
            </a:r>
            <a:r>
              <a:rPr lang="es-ES" dirty="0"/>
              <a:t> of </a:t>
            </a:r>
            <a:r>
              <a:rPr lang="es-ES" dirty="0" err="1"/>
              <a:t>the</a:t>
            </a:r>
            <a:r>
              <a:rPr lang="es-ES" dirty="0"/>
              <a:t> </a:t>
            </a:r>
            <a:r>
              <a:rPr lang="es-ES" dirty="0" err="1"/>
              <a:t>PoVs</a:t>
            </a:r>
            <a:r>
              <a:rPr lang="es-ES" dirty="0"/>
              <a:t> are </a:t>
            </a:r>
            <a:r>
              <a:rPr lang="es-ES" dirty="0" err="1"/>
              <a:t>developed</a:t>
            </a:r>
            <a:r>
              <a:rPr lang="es-ES" dirty="0"/>
              <a:t> </a:t>
            </a:r>
            <a:r>
              <a:rPr lang="es-ES" dirty="0" err="1"/>
              <a:t>either</a:t>
            </a:r>
            <a:r>
              <a:rPr lang="es-ES" dirty="0"/>
              <a:t> </a:t>
            </a:r>
            <a:r>
              <a:rPr lang="es-ES" dirty="0" err="1"/>
              <a:t>Sandboxes</a:t>
            </a:r>
            <a:r>
              <a:rPr lang="es-ES" dirty="0"/>
              <a:t> </a:t>
            </a:r>
            <a:r>
              <a:rPr lang="es-ES" dirty="0" err="1"/>
              <a:t>from</a:t>
            </a:r>
            <a:r>
              <a:rPr lang="es-ES" dirty="0"/>
              <a:t> </a:t>
            </a:r>
            <a:r>
              <a:rPr lang="es-ES" dirty="0" err="1"/>
              <a:t>dcloud</a:t>
            </a:r>
            <a:r>
              <a:rPr lang="es-ES" dirty="0"/>
              <a:t>, </a:t>
            </a:r>
            <a:r>
              <a:rPr lang="es-ES" dirty="0" err="1"/>
              <a:t>devnet</a:t>
            </a:r>
            <a:r>
              <a:rPr lang="es-ES" dirty="0"/>
              <a:t> </a:t>
            </a:r>
            <a:r>
              <a:rPr lang="es-ES" dirty="0" err="1"/>
              <a:t>or</a:t>
            </a:r>
            <a:r>
              <a:rPr lang="es-ES" dirty="0"/>
              <a:t> </a:t>
            </a:r>
            <a:r>
              <a:rPr lang="es-ES" dirty="0" err="1"/>
              <a:t>customer</a:t>
            </a:r>
            <a:r>
              <a:rPr lang="es-ES" dirty="0"/>
              <a:t> </a:t>
            </a:r>
            <a:r>
              <a:rPr lang="es-ES" dirty="0" err="1"/>
              <a:t>premises</a:t>
            </a:r>
            <a:r>
              <a:rPr lang="es-ES" dirty="0"/>
              <a:t> </a:t>
            </a:r>
            <a:r>
              <a:rPr lang="es-ES" dirty="0" err="1"/>
              <a:t>lab</a:t>
            </a:r>
            <a:r>
              <a:rPr lang="es-ES" dirty="0"/>
              <a:t>.</a:t>
            </a:r>
          </a:p>
          <a:p>
            <a:endParaRPr lang="es-ES" dirty="0"/>
          </a:p>
          <a:p>
            <a:r>
              <a:rPr lang="es-ES" dirty="0"/>
              <a:t>In </a:t>
            </a:r>
            <a:r>
              <a:rPr lang="es-ES" dirty="0" err="1"/>
              <a:t>the</a:t>
            </a:r>
            <a:r>
              <a:rPr lang="es-ES" dirty="0"/>
              <a:t> case </a:t>
            </a:r>
            <a:r>
              <a:rPr lang="es-ES" dirty="0" err="1"/>
              <a:t>the</a:t>
            </a:r>
            <a:r>
              <a:rPr lang="es-ES" dirty="0"/>
              <a:t> </a:t>
            </a:r>
            <a:r>
              <a:rPr lang="es-ES" dirty="0" err="1"/>
              <a:t>PoV</a:t>
            </a:r>
            <a:r>
              <a:rPr lang="es-ES" dirty="0"/>
              <a:t> </a:t>
            </a:r>
            <a:r>
              <a:rPr lang="es-ES" dirty="0" err="1"/>
              <a:t>is</a:t>
            </a:r>
            <a:r>
              <a:rPr lang="es-ES" dirty="0"/>
              <a:t> </a:t>
            </a:r>
            <a:r>
              <a:rPr lang="es-ES" dirty="0" err="1"/>
              <a:t>execute</a:t>
            </a:r>
            <a:r>
              <a:rPr lang="es-ES" dirty="0"/>
              <a:t> </a:t>
            </a:r>
            <a:r>
              <a:rPr lang="es-ES" dirty="0" err="1"/>
              <a:t>under</a:t>
            </a:r>
            <a:r>
              <a:rPr lang="es-ES" dirty="0"/>
              <a:t> </a:t>
            </a:r>
            <a:r>
              <a:rPr lang="es-ES" dirty="0" err="1"/>
              <a:t>Customer</a:t>
            </a:r>
            <a:r>
              <a:rPr lang="es-ES" dirty="0"/>
              <a:t> </a:t>
            </a:r>
            <a:r>
              <a:rPr lang="es-ES" dirty="0" err="1"/>
              <a:t>Premises</a:t>
            </a:r>
            <a:r>
              <a:rPr lang="es-ES" dirty="0"/>
              <a:t> </a:t>
            </a:r>
            <a:r>
              <a:rPr lang="es-ES" dirty="0" err="1"/>
              <a:t>Lab</a:t>
            </a:r>
            <a:r>
              <a:rPr lang="es-ES" dirty="0"/>
              <a:t> and </a:t>
            </a:r>
            <a:r>
              <a:rPr lang="es-ES" dirty="0" err="1"/>
              <a:t>would</a:t>
            </a:r>
            <a:r>
              <a:rPr lang="es-ES" dirty="0"/>
              <a:t> be </a:t>
            </a:r>
            <a:r>
              <a:rPr lang="es-ES" dirty="0" err="1"/>
              <a:t>hard</a:t>
            </a:r>
            <a:r>
              <a:rPr lang="es-ES" dirty="0"/>
              <a:t> to </a:t>
            </a:r>
            <a:r>
              <a:rPr lang="es-ES" dirty="0" err="1"/>
              <a:t>replicate</a:t>
            </a:r>
            <a:r>
              <a:rPr lang="es-ES" dirty="0"/>
              <a:t> </a:t>
            </a:r>
            <a:r>
              <a:rPr lang="es-ES" dirty="0" err="1"/>
              <a:t>the</a:t>
            </a:r>
            <a:r>
              <a:rPr lang="es-ES" dirty="0"/>
              <a:t> </a:t>
            </a:r>
            <a:r>
              <a:rPr lang="es-ES" dirty="0" err="1"/>
              <a:t>PoV</a:t>
            </a:r>
            <a:r>
              <a:rPr lang="es-ES" dirty="0"/>
              <a:t>, </a:t>
            </a:r>
            <a:r>
              <a:rPr lang="es-ES" dirty="0" err="1"/>
              <a:t>Please</a:t>
            </a:r>
            <a:r>
              <a:rPr lang="es-ES" dirty="0"/>
              <a:t> record video </a:t>
            </a:r>
            <a:r>
              <a:rPr lang="es-ES" dirty="0" err="1"/>
              <a:t>with</a:t>
            </a:r>
            <a:r>
              <a:rPr lang="es-ES" dirty="0"/>
              <a:t> </a:t>
            </a:r>
            <a:r>
              <a:rPr lang="es-ES" dirty="0" err="1"/>
              <a:t>the</a:t>
            </a:r>
            <a:r>
              <a:rPr lang="es-ES" dirty="0"/>
              <a:t> Demo and </a:t>
            </a:r>
            <a:r>
              <a:rPr lang="es-ES" dirty="0" err="1"/>
              <a:t>add</a:t>
            </a:r>
            <a:r>
              <a:rPr lang="es-ES" dirty="0"/>
              <a:t> </a:t>
            </a:r>
            <a:r>
              <a:rPr lang="es-ES" dirty="0" err="1"/>
              <a:t>the</a:t>
            </a:r>
            <a:r>
              <a:rPr lang="es-ES" dirty="0"/>
              <a:t> link to </a:t>
            </a:r>
            <a:r>
              <a:rPr lang="es-ES" dirty="0" err="1"/>
              <a:t>it</a:t>
            </a:r>
            <a:r>
              <a:rPr lang="es-ES" dirty="0"/>
              <a:t>. </a:t>
            </a:r>
          </a:p>
          <a:p>
            <a:endParaRPr lang="es-ES" dirty="0"/>
          </a:p>
          <a:p>
            <a:endParaRPr lang="en-US" dirty="0"/>
          </a:p>
        </p:txBody>
      </p:sp>
      <p:sp>
        <p:nvSpPr>
          <p:cNvPr id="4" name="Slide Number Placeholder 3"/>
          <p:cNvSpPr>
            <a:spLocks noGrp="1"/>
          </p:cNvSpPr>
          <p:nvPr>
            <p:ph type="sldNum" sz="quarter" idx="10"/>
          </p:nvPr>
        </p:nvSpPr>
        <p:spPr/>
        <p:txBody>
          <a:bodyPr/>
          <a:lstStyle/>
          <a:p>
            <a:fld id="{92F4319B-43DF-CC46-A62B-D2BCEDA96C63}" type="slidenum">
              <a:rPr lang="en-US" smtClean="0"/>
              <a:t>7</a:t>
            </a:fld>
            <a:endParaRPr lang="en-US"/>
          </a:p>
        </p:txBody>
      </p:sp>
    </p:spTree>
    <p:extLst>
      <p:ext uri="{BB962C8B-B14F-4D97-AF65-F5344CB8AC3E}">
        <p14:creationId xmlns:p14="http://schemas.microsoft.com/office/powerpoint/2010/main" val="192643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Notes : </a:t>
            </a:r>
          </a:p>
          <a:p>
            <a:endParaRPr lang="es-ES" dirty="0"/>
          </a:p>
          <a:p>
            <a:r>
              <a:rPr lang="es-ES" dirty="0" err="1"/>
              <a:t>Some</a:t>
            </a:r>
            <a:r>
              <a:rPr lang="es-ES" dirty="0"/>
              <a:t> of </a:t>
            </a:r>
            <a:r>
              <a:rPr lang="es-ES" dirty="0" err="1"/>
              <a:t>the</a:t>
            </a:r>
            <a:r>
              <a:rPr lang="es-ES" dirty="0"/>
              <a:t> </a:t>
            </a:r>
            <a:r>
              <a:rPr lang="es-ES" dirty="0" err="1"/>
              <a:t>PoVs</a:t>
            </a:r>
            <a:r>
              <a:rPr lang="es-ES" dirty="0"/>
              <a:t> are </a:t>
            </a:r>
            <a:r>
              <a:rPr lang="es-ES" dirty="0" err="1"/>
              <a:t>developed</a:t>
            </a:r>
            <a:r>
              <a:rPr lang="es-ES" dirty="0"/>
              <a:t> </a:t>
            </a:r>
            <a:r>
              <a:rPr lang="es-ES" dirty="0" err="1"/>
              <a:t>either</a:t>
            </a:r>
            <a:r>
              <a:rPr lang="es-ES" dirty="0"/>
              <a:t> </a:t>
            </a:r>
            <a:r>
              <a:rPr lang="es-ES" dirty="0" err="1"/>
              <a:t>Sandboxes</a:t>
            </a:r>
            <a:r>
              <a:rPr lang="es-ES" dirty="0"/>
              <a:t> </a:t>
            </a:r>
            <a:r>
              <a:rPr lang="es-ES" dirty="0" err="1"/>
              <a:t>from</a:t>
            </a:r>
            <a:r>
              <a:rPr lang="es-ES" dirty="0"/>
              <a:t> </a:t>
            </a:r>
            <a:r>
              <a:rPr lang="es-ES" dirty="0" err="1"/>
              <a:t>dcloud</a:t>
            </a:r>
            <a:r>
              <a:rPr lang="es-ES" dirty="0"/>
              <a:t>, </a:t>
            </a:r>
            <a:r>
              <a:rPr lang="es-ES" dirty="0" err="1"/>
              <a:t>devnet</a:t>
            </a:r>
            <a:r>
              <a:rPr lang="es-ES" dirty="0"/>
              <a:t> </a:t>
            </a:r>
            <a:r>
              <a:rPr lang="es-ES" dirty="0" err="1"/>
              <a:t>or</a:t>
            </a:r>
            <a:r>
              <a:rPr lang="es-ES" dirty="0"/>
              <a:t> </a:t>
            </a:r>
            <a:r>
              <a:rPr lang="es-ES" dirty="0" err="1"/>
              <a:t>customer</a:t>
            </a:r>
            <a:r>
              <a:rPr lang="es-ES" dirty="0"/>
              <a:t> </a:t>
            </a:r>
            <a:r>
              <a:rPr lang="es-ES" dirty="0" err="1"/>
              <a:t>premises</a:t>
            </a:r>
            <a:r>
              <a:rPr lang="es-ES" dirty="0"/>
              <a:t> </a:t>
            </a:r>
            <a:r>
              <a:rPr lang="es-ES" dirty="0" err="1"/>
              <a:t>lab</a:t>
            </a:r>
            <a:r>
              <a:rPr lang="es-ES" dirty="0"/>
              <a:t>.</a:t>
            </a:r>
          </a:p>
          <a:p>
            <a:endParaRPr lang="es-ES" dirty="0"/>
          </a:p>
          <a:p>
            <a:r>
              <a:rPr lang="es-ES" dirty="0"/>
              <a:t>In </a:t>
            </a:r>
            <a:r>
              <a:rPr lang="es-ES" dirty="0" err="1"/>
              <a:t>the</a:t>
            </a:r>
            <a:r>
              <a:rPr lang="es-ES" dirty="0"/>
              <a:t> case </a:t>
            </a:r>
            <a:r>
              <a:rPr lang="es-ES" dirty="0" err="1"/>
              <a:t>the</a:t>
            </a:r>
            <a:r>
              <a:rPr lang="es-ES" dirty="0"/>
              <a:t> </a:t>
            </a:r>
            <a:r>
              <a:rPr lang="es-ES" dirty="0" err="1"/>
              <a:t>PoV</a:t>
            </a:r>
            <a:r>
              <a:rPr lang="es-ES" dirty="0"/>
              <a:t> </a:t>
            </a:r>
            <a:r>
              <a:rPr lang="es-ES" dirty="0" err="1"/>
              <a:t>is</a:t>
            </a:r>
            <a:r>
              <a:rPr lang="es-ES" dirty="0"/>
              <a:t> </a:t>
            </a:r>
            <a:r>
              <a:rPr lang="es-ES" dirty="0" err="1"/>
              <a:t>execute</a:t>
            </a:r>
            <a:r>
              <a:rPr lang="es-ES" dirty="0"/>
              <a:t> </a:t>
            </a:r>
            <a:r>
              <a:rPr lang="es-ES" dirty="0" err="1"/>
              <a:t>under</a:t>
            </a:r>
            <a:r>
              <a:rPr lang="es-ES" dirty="0"/>
              <a:t> </a:t>
            </a:r>
            <a:r>
              <a:rPr lang="es-ES" dirty="0" err="1"/>
              <a:t>Customer</a:t>
            </a:r>
            <a:r>
              <a:rPr lang="es-ES" dirty="0"/>
              <a:t> </a:t>
            </a:r>
            <a:r>
              <a:rPr lang="es-ES" dirty="0" err="1"/>
              <a:t>Premises</a:t>
            </a:r>
            <a:r>
              <a:rPr lang="es-ES" dirty="0"/>
              <a:t> </a:t>
            </a:r>
            <a:r>
              <a:rPr lang="es-ES" dirty="0" err="1"/>
              <a:t>Lab</a:t>
            </a:r>
            <a:r>
              <a:rPr lang="es-ES" dirty="0"/>
              <a:t> and </a:t>
            </a:r>
            <a:r>
              <a:rPr lang="es-ES" dirty="0" err="1"/>
              <a:t>would</a:t>
            </a:r>
            <a:r>
              <a:rPr lang="es-ES" dirty="0"/>
              <a:t> be </a:t>
            </a:r>
            <a:r>
              <a:rPr lang="es-ES" dirty="0" err="1"/>
              <a:t>hard</a:t>
            </a:r>
            <a:r>
              <a:rPr lang="es-ES" dirty="0"/>
              <a:t> to </a:t>
            </a:r>
            <a:r>
              <a:rPr lang="es-ES" dirty="0" err="1"/>
              <a:t>replicate</a:t>
            </a:r>
            <a:r>
              <a:rPr lang="es-ES" dirty="0"/>
              <a:t> </a:t>
            </a:r>
            <a:r>
              <a:rPr lang="es-ES" dirty="0" err="1"/>
              <a:t>the</a:t>
            </a:r>
            <a:r>
              <a:rPr lang="es-ES" dirty="0"/>
              <a:t> </a:t>
            </a:r>
            <a:r>
              <a:rPr lang="es-ES" dirty="0" err="1"/>
              <a:t>PoV</a:t>
            </a:r>
            <a:r>
              <a:rPr lang="es-ES" dirty="0"/>
              <a:t>, </a:t>
            </a:r>
            <a:r>
              <a:rPr lang="es-ES" dirty="0" err="1"/>
              <a:t>Please</a:t>
            </a:r>
            <a:r>
              <a:rPr lang="es-ES" dirty="0"/>
              <a:t> record video </a:t>
            </a:r>
            <a:r>
              <a:rPr lang="es-ES" dirty="0" err="1"/>
              <a:t>with</a:t>
            </a:r>
            <a:r>
              <a:rPr lang="es-ES" dirty="0"/>
              <a:t> </a:t>
            </a:r>
            <a:r>
              <a:rPr lang="es-ES" dirty="0" err="1"/>
              <a:t>the</a:t>
            </a:r>
            <a:r>
              <a:rPr lang="es-ES" dirty="0"/>
              <a:t> Demo and </a:t>
            </a:r>
            <a:r>
              <a:rPr lang="es-ES" dirty="0" err="1"/>
              <a:t>add</a:t>
            </a:r>
            <a:r>
              <a:rPr lang="es-ES" dirty="0"/>
              <a:t> </a:t>
            </a:r>
            <a:r>
              <a:rPr lang="es-ES" dirty="0" err="1"/>
              <a:t>the</a:t>
            </a:r>
            <a:r>
              <a:rPr lang="es-ES" dirty="0"/>
              <a:t> link to </a:t>
            </a:r>
            <a:r>
              <a:rPr lang="es-ES" dirty="0" err="1"/>
              <a:t>it</a:t>
            </a:r>
            <a:r>
              <a:rPr lang="es-ES" dirty="0"/>
              <a:t>. </a:t>
            </a:r>
          </a:p>
          <a:p>
            <a:endParaRPr lang="es-ES" dirty="0"/>
          </a:p>
          <a:p>
            <a:endParaRPr lang="en-US" dirty="0"/>
          </a:p>
        </p:txBody>
      </p:sp>
      <p:sp>
        <p:nvSpPr>
          <p:cNvPr id="4" name="Slide Number Placeholder 3"/>
          <p:cNvSpPr>
            <a:spLocks noGrp="1"/>
          </p:cNvSpPr>
          <p:nvPr>
            <p:ph type="sldNum" sz="quarter" idx="10"/>
          </p:nvPr>
        </p:nvSpPr>
        <p:spPr/>
        <p:txBody>
          <a:bodyPr/>
          <a:lstStyle/>
          <a:p>
            <a:fld id="{92F4319B-43DF-CC46-A62B-D2BCEDA96C63}" type="slidenum">
              <a:rPr lang="en-US" smtClean="0"/>
              <a:t>8</a:t>
            </a:fld>
            <a:endParaRPr lang="en-US"/>
          </a:p>
        </p:txBody>
      </p:sp>
    </p:spTree>
    <p:extLst>
      <p:ext uri="{BB962C8B-B14F-4D97-AF65-F5344CB8AC3E}">
        <p14:creationId xmlns:p14="http://schemas.microsoft.com/office/powerpoint/2010/main" val="1048475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Notes : </a:t>
            </a:r>
          </a:p>
          <a:p>
            <a:endParaRPr lang="es-ES" dirty="0"/>
          </a:p>
          <a:p>
            <a:r>
              <a:rPr lang="es-ES" dirty="0" err="1"/>
              <a:t>Some</a:t>
            </a:r>
            <a:r>
              <a:rPr lang="es-ES" dirty="0"/>
              <a:t> of </a:t>
            </a:r>
            <a:r>
              <a:rPr lang="es-ES" dirty="0" err="1"/>
              <a:t>the</a:t>
            </a:r>
            <a:r>
              <a:rPr lang="es-ES" dirty="0"/>
              <a:t> </a:t>
            </a:r>
            <a:r>
              <a:rPr lang="es-ES" dirty="0" err="1"/>
              <a:t>PoVs</a:t>
            </a:r>
            <a:r>
              <a:rPr lang="es-ES" dirty="0"/>
              <a:t> are </a:t>
            </a:r>
            <a:r>
              <a:rPr lang="es-ES" dirty="0" err="1"/>
              <a:t>developed</a:t>
            </a:r>
            <a:r>
              <a:rPr lang="es-ES" dirty="0"/>
              <a:t> </a:t>
            </a:r>
            <a:r>
              <a:rPr lang="es-ES" dirty="0" err="1"/>
              <a:t>either</a:t>
            </a:r>
            <a:r>
              <a:rPr lang="es-ES" dirty="0"/>
              <a:t> </a:t>
            </a:r>
            <a:r>
              <a:rPr lang="es-ES" dirty="0" err="1"/>
              <a:t>Sandboxes</a:t>
            </a:r>
            <a:r>
              <a:rPr lang="es-ES" dirty="0"/>
              <a:t> </a:t>
            </a:r>
            <a:r>
              <a:rPr lang="es-ES" dirty="0" err="1"/>
              <a:t>from</a:t>
            </a:r>
            <a:r>
              <a:rPr lang="es-ES" dirty="0"/>
              <a:t> </a:t>
            </a:r>
            <a:r>
              <a:rPr lang="es-ES" dirty="0" err="1"/>
              <a:t>dcloud</a:t>
            </a:r>
            <a:r>
              <a:rPr lang="es-ES" dirty="0"/>
              <a:t>, </a:t>
            </a:r>
            <a:r>
              <a:rPr lang="es-ES" dirty="0" err="1"/>
              <a:t>devnet</a:t>
            </a:r>
            <a:r>
              <a:rPr lang="es-ES" dirty="0"/>
              <a:t> </a:t>
            </a:r>
            <a:r>
              <a:rPr lang="es-ES" dirty="0" err="1"/>
              <a:t>or</a:t>
            </a:r>
            <a:r>
              <a:rPr lang="es-ES" dirty="0"/>
              <a:t> </a:t>
            </a:r>
            <a:r>
              <a:rPr lang="es-ES" dirty="0" err="1"/>
              <a:t>customer</a:t>
            </a:r>
            <a:r>
              <a:rPr lang="es-ES" dirty="0"/>
              <a:t> </a:t>
            </a:r>
            <a:r>
              <a:rPr lang="es-ES" dirty="0" err="1"/>
              <a:t>premises</a:t>
            </a:r>
            <a:r>
              <a:rPr lang="es-ES" dirty="0"/>
              <a:t> </a:t>
            </a:r>
            <a:r>
              <a:rPr lang="es-ES" dirty="0" err="1"/>
              <a:t>lab</a:t>
            </a:r>
            <a:r>
              <a:rPr lang="es-ES" dirty="0"/>
              <a:t>.</a:t>
            </a:r>
          </a:p>
          <a:p>
            <a:endParaRPr lang="es-ES" dirty="0"/>
          </a:p>
          <a:p>
            <a:r>
              <a:rPr lang="es-ES" dirty="0"/>
              <a:t>In </a:t>
            </a:r>
            <a:r>
              <a:rPr lang="es-ES" dirty="0" err="1"/>
              <a:t>the</a:t>
            </a:r>
            <a:r>
              <a:rPr lang="es-ES" dirty="0"/>
              <a:t> case </a:t>
            </a:r>
            <a:r>
              <a:rPr lang="es-ES" dirty="0" err="1"/>
              <a:t>the</a:t>
            </a:r>
            <a:r>
              <a:rPr lang="es-ES" dirty="0"/>
              <a:t> </a:t>
            </a:r>
            <a:r>
              <a:rPr lang="es-ES" dirty="0" err="1"/>
              <a:t>PoV</a:t>
            </a:r>
            <a:r>
              <a:rPr lang="es-ES" dirty="0"/>
              <a:t> </a:t>
            </a:r>
            <a:r>
              <a:rPr lang="es-ES" dirty="0" err="1"/>
              <a:t>is</a:t>
            </a:r>
            <a:r>
              <a:rPr lang="es-ES" dirty="0"/>
              <a:t> </a:t>
            </a:r>
            <a:r>
              <a:rPr lang="es-ES" dirty="0" err="1"/>
              <a:t>execute</a:t>
            </a:r>
            <a:r>
              <a:rPr lang="es-ES" dirty="0"/>
              <a:t> </a:t>
            </a:r>
            <a:r>
              <a:rPr lang="es-ES" dirty="0" err="1"/>
              <a:t>under</a:t>
            </a:r>
            <a:r>
              <a:rPr lang="es-ES" dirty="0"/>
              <a:t> </a:t>
            </a:r>
            <a:r>
              <a:rPr lang="es-ES" dirty="0" err="1"/>
              <a:t>Customer</a:t>
            </a:r>
            <a:r>
              <a:rPr lang="es-ES" dirty="0"/>
              <a:t> </a:t>
            </a:r>
            <a:r>
              <a:rPr lang="es-ES" dirty="0" err="1"/>
              <a:t>Premises</a:t>
            </a:r>
            <a:r>
              <a:rPr lang="es-ES" dirty="0"/>
              <a:t> </a:t>
            </a:r>
            <a:r>
              <a:rPr lang="es-ES" dirty="0" err="1"/>
              <a:t>Lab</a:t>
            </a:r>
            <a:r>
              <a:rPr lang="es-ES" dirty="0"/>
              <a:t> and </a:t>
            </a:r>
            <a:r>
              <a:rPr lang="es-ES" dirty="0" err="1"/>
              <a:t>would</a:t>
            </a:r>
            <a:r>
              <a:rPr lang="es-ES" dirty="0"/>
              <a:t> be </a:t>
            </a:r>
            <a:r>
              <a:rPr lang="es-ES" dirty="0" err="1"/>
              <a:t>hard</a:t>
            </a:r>
            <a:r>
              <a:rPr lang="es-ES" dirty="0"/>
              <a:t> to </a:t>
            </a:r>
            <a:r>
              <a:rPr lang="es-ES" dirty="0" err="1"/>
              <a:t>replicate</a:t>
            </a:r>
            <a:r>
              <a:rPr lang="es-ES" dirty="0"/>
              <a:t> </a:t>
            </a:r>
            <a:r>
              <a:rPr lang="es-ES" dirty="0" err="1"/>
              <a:t>the</a:t>
            </a:r>
            <a:r>
              <a:rPr lang="es-ES" dirty="0"/>
              <a:t> </a:t>
            </a:r>
            <a:r>
              <a:rPr lang="es-ES" dirty="0" err="1"/>
              <a:t>PoV</a:t>
            </a:r>
            <a:r>
              <a:rPr lang="es-ES" dirty="0"/>
              <a:t>, </a:t>
            </a:r>
            <a:r>
              <a:rPr lang="es-ES" dirty="0" err="1"/>
              <a:t>Please</a:t>
            </a:r>
            <a:r>
              <a:rPr lang="es-ES" dirty="0"/>
              <a:t> record video </a:t>
            </a:r>
            <a:r>
              <a:rPr lang="es-ES" dirty="0" err="1"/>
              <a:t>with</a:t>
            </a:r>
            <a:r>
              <a:rPr lang="es-ES" dirty="0"/>
              <a:t> </a:t>
            </a:r>
            <a:r>
              <a:rPr lang="es-ES" dirty="0" err="1"/>
              <a:t>the</a:t>
            </a:r>
            <a:r>
              <a:rPr lang="es-ES" dirty="0"/>
              <a:t> Demo and </a:t>
            </a:r>
            <a:r>
              <a:rPr lang="es-ES" dirty="0" err="1"/>
              <a:t>add</a:t>
            </a:r>
            <a:r>
              <a:rPr lang="es-ES" dirty="0"/>
              <a:t> </a:t>
            </a:r>
            <a:r>
              <a:rPr lang="es-ES" dirty="0" err="1"/>
              <a:t>the</a:t>
            </a:r>
            <a:r>
              <a:rPr lang="es-ES" dirty="0"/>
              <a:t> link to </a:t>
            </a:r>
            <a:r>
              <a:rPr lang="es-ES" dirty="0" err="1"/>
              <a:t>it</a:t>
            </a:r>
            <a:r>
              <a:rPr lang="es-ES" dirty="0"/>
              <a:t>. </a:t>
            </a:r>
          </a:p>
          <a:p>
            <a:endParaRPr lang="es-ES" dirty="0"/>
          </a:p>
          <a:p>
            <a:endParaRPr lang="en-US" dirty="0"/>
          </a:p>
        </p:txBody>
      </p:sp>
      <p:sp>
        <p:nvSpPr>
          <p:cNvPr id="4" name="Slide Number Placeholder 3"/>
          <p:cNvSpPr>
            <a:spLocks noGrp="1"/>
          </p:cNvSpPr>
          <p:nvPr>
            <p:ph type="sldNum" sz="quarter" idx="10"/>
          </p:nvPr>
        </p:nvSpPr>
        <p:spPr/>
        <p:txBody>
          <a:bodyPr/>
          <a:lstStyle/>
          <a:p>
            <a:fld id="{92F4319B-43DF-CC46-A62B-D2BCEDA96C63}" type="slidenum">
              <a:rPr lang="en-US" smtClean="0"/>
              <a:t>9</a:t>
            </a:fld>
            <a:endParaRPr lang="en-US"/>
          </a:p>
        </p:txBody>
      </p:sp>
    </p:spTree>
    <p:extLst>
      <p:ext uri="{BB962C8B-B14F-4D97-AF65-F5344CB8AC3E}">
        <p14:creationId xmlns:p14="http://schemas.microsoft.com/office/powerpoint/2010/main" val="714410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dirty="0"/>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a:solidFill>
                  <a:schemeClr val="bg2">
                    <a:lumMod val="65000"/>
                  </a:schemeClr>
                </a:solidFill>
                <a:latin typeface="+mn-lt"/>
                <a:ea typeface="+mn-ea"/>
                <a:cs typeface="CiscoSans Thin"/>
              </a:rPr>
              <a:t>© 2019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cep.cloudapps.cisco.com/case" TargetMode="External"/><Relationship Id="rId2" Type="http://schemas.openxmlformats.org/officeDocument/2006/relationships/hyperlink" Target="https://gve-devnet.cisco.com/" TargetMode="External"/><Relationship Id="rId1" Type="http://schemas.openxmlformats.org/officeDocument/2006/relationships/slideLayout" Target="../slideLayouts/slideLayout24.xml"/><Relationship Id="rId4" Type="http://schemas.openxmlformats.org/officeDocument/2006/relationships/image" Target="../media/image12.tiff"/></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in-github.cisco.com/gve/vmanage-statistics-dashboard" TargetMode="External"/><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hyperlink" Target="https://github.com/gve-sw/vmanage-statistics-dashboard" TargetMode="External"/><Relationship Id="rId9"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57110" y="4234633"/>
            <a:ext cx="8296421" cy="288131"/>
          </a:xfrm>
        </p:spPr>
        <p:txBody>
          <a:bodyPr/>
          <a:lstStyle/>
          <a:p>
            <a:r>
              <a:rPr lang="en-AU" sz="1600" noProof="0" dirty="0"/>
              <a:t>Josh Ingeniero</a:t>
            </a:r>
          </a:p>
        </p:txBody>
      </p:sp>
      <p:sp>
        <p:nvSpPr>
          <p:cNvPr id="3" name="Text Placeholder 2"/>
          <p:cNvSpPr>
            <a:spLocks noGrp="1"/>
          </p:cNvSpPr>
          <p:nvPr>
            <p:ph type="body" sz="quarter" idx="11"/>
          </p:nvPr>
        </p:nvSpPr>
        <p:spPr>
          <a:xfrm>
            <a:off x="342242" y="4471886"/>
            <a:ext cx="8296421" cy="288131"/>
          </a:xfrm>
        </p:spPr>
        <p:txBody>
          <a:bodyPr/>
          <a:lstStyle/>
          <a:p>
            <a:r>
              <a:rPr lang="en-AU" sz="1600" noProof="0" dirty="0"/>
              <a:t>Technical Solutions Specialist</a:t>
            </a:r>
          </a:p>
        </p:txBody>
      </p:sp>
      <p:sp>
        <p:nvSpPr>
          <p:cNvPr id="4" name="Text Placeholder 3"/>
          <p:cNvSpPr>
            <a:spLocks noGrp="1"/>
          </p:cNvSpPr>
          <p:nvPr>
            <p:ph type="body" sz="quarter" idx="12"/>
          </p:nvPr>
        </p:nvSpPr>
        <p:spPr>
          <a:xfrm>
            <a:off x="342242" y="4753020"/>
            <a:ext cx="6059773" cy="288131"/>
          </a:xfrm>
        </p:spPr>
        <p:txBody>
          <a:bodyPr/>
          <a:lstStyle/>
          <a:p>
            <a:r>
              <a:rPr lang="en-AU" sz="1600" noProof="0" dirty="0"/>
              <a:t>October 2020</a:t>
            </a:r>
          </a:p>
        </p:txBody>
      </p:sp>
      <p:sp>
        <p:nvSpPr>
          <p:cNvPr id="6" name="Title 5"/>
          <p:cNvSpPr>
            <a:spLocks noGrp="1"/>
          </p:cNvSpPr>
          <p:nvPr>
            <p:ph type="ctrTitle"/>
          </p:nvPr>
        </p:nvSpPr>
        <p:spPr>
          <a:xfrm>
            <a:off x="335244" y="1248587"/>
            <a:ext cx="8340152" cy="644730"/>
          </a:xfrm>
        </p:spPr>
        <p:txBody>
          <a:bodyPr/>
          <a:lstStyle/>
          <a:p>
            <a:r>
              <a:rPr lang="en-AU" noProof="0" dirty="0"/>
              <a:t>vManage Statistics Dashboard</a:t>
            </a:r>
          </a:p>
        </p:txBody>
      </p:sp>
      <p:sp>
        <p:nvSpPr>
          <p:cNvPr id="7" name="Text Placeholder 3">
            <a:extLst>
              <a:ext uri="{FF2B5EF4-FFF2-40B4-BE49-F238E27FC236}">
                <a16:creationId xmlns:a16="http://schemas.microsoft.com/office/drawing/2014/main" id="{FD0D9917-101A-934B-A723-2CBFE374C428}"/>
              </a:ext>
            </a:extLst>
          </p:cNvPr>
          <p:cNvSpPr txBox="1">
            <a:spLocks/>
          </p:cNvSpPr>
          <p:nvPr/>
        </p:nvSpPr>
        <p:spPr>
          <a:xfrm>
            <a:off x="302234" y="1949894"/>
            <a:ext cx="8777917" cy="2083136"/>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0" dirty="0"/>
              <a:t>Global Sales Segment : Global Enterprise</a:t>
            </a:r>
          </a:p>
          <a:p>
            <a:r>
              <a:rPr lang="en-US" sz="1100" dirty="0"/>
              <a:t>Industries : Manufacturing</a:t>
            </a:r>
          </a:p>
          <a:p>
            <a:r>
              <a:rPr lang="en-US" sz="1100" dirty="0"/>
              <a:t>LoB : Operation Analytics</a:t>
            </a:r>
          </a:p>
          <a:p>
            <a:r>
              <a:rPr lang="en-US" sz="1100" dirty="0"/>
              <a:t>Architectural Plays : Enterprise</a:t>
            </a:r>
          </a:p>
          <a:p>
            <a:r>
              <a:rPr lang="en-US" sz="1100" dirty="0"/>
              <a:t>Sales Plays : Secure SD-WAN</a:t>
            </a:r>
            <a:endParaRPr lang="en-US" sz="1200" dirty="0"/>
          </a:p>
        </p:txBody>
      </p:sp>
      <p:sp>
        <p:nvSpPr>
          <p:cNvPr id="10" name="Text Placeholder 4">
            <a:extLst>
              <a:ext uri="{FF2B5EF4-FFF2-40B4-BE49-F238E27FC236}">
                <a16:creationId xmlns:a16="http://schemas.microsoft.com/office/drawing/2014/main" id="{4C21B5BF-2A4B-3742-9614-BBBF72A5FC91}"/>
              </a:ext>
            </a:extLst>
          </p:cNvPr>
          <p:cNvSpPr txBox="1">
            <a:spLocks/>
          </p:cNvSpPr>
          <p:nvPr/>
        </p:nvSpPr>
        <p:spPr>
          <a:xfrm>
            <a:off x="7753815" y="1067971"/>
            <a:ext cx="132633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200" b="0" i="0" kern="1200" baseline="0">
                <a:solidFill>
                  <a:schemeClr val="bg1"/>
                </a:solidFill>
                <a:latin typeface="+mj-lt"/>
                <a:ea typeface="ＭＳ Ｐゴシック" charset="0"/>
                <a:cs typeface="CiscoSansTT ExtraLight"/>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1400" dirty="0"/>
              <a:t>GVE </a:t>
            </a:r>
            <a:r>
              <a:rPr lang="en-US" sz="1400" dirty="0" err="1"/>
              <a:t>DevNet</a:t>
            </a:r>
            <a:r>
              <a:rPr lang="en-US" sz="1400" dirty="0"/>
              <a:t> </a:t>
            </a:r>
          </a:p>
        </p:txBody>
      </p:sp>
      <p:pic>
        <p:nvPicPr>
          <p:cNvPr id="8" name="Picture 7" descr="A picture containing table, white, cake, plate&#10;&#10;Description automatically generated">
            <a:extLst>
              <a:ext uri="{FF2B5EF4-FFF2-40B4-BE49-F238E27FC236}">
                <a16:creationId xmlns:a16="http://schemas.microsoft.com/office/drawing/2014/main" id="{06BB44E2-191F-2C42-BA39-C0F334AE0803}"/>
              </a:ext>
            </a:extLst>
          </p:cNvPr>
          <p:cNvPicPr>
            <a:picLocks noChangeAspect="1"/>
          </p:cNvPicPr>
          <p:nvPr/>
        </p:nvPicPr>
        <p:blipFill>
          <a:blip r:embed="rId3"/>
          <a:stretch>
            <a:fillRect/>
          </a:stretch>
        </p:blipFill>
        <p:spPr>
          <a:xfrm>
            <a:off x="8061507" y="100533"/>
            <a:ext cx="838076" cy="882185"/>
          </a:xfrm>
          <a:prstGeom prst="rect">
            <a:avLst/>
          </a:prstGeom>
        </p:spPr>
      </p:pic>
      <p:pic>
        <p:nvPicPr>
          <p:cNvPr id="9" name="Picture 8">
            <a:extLst>
              <a:ext uri="{FF2B5EF4-FFF2-40B4-BE49-F238E27FC236}">
                <a16:creationId xmlns:a16="http://schemas.microsoft.com/office/drawing/2014/main" id="{11F99CD2-8490-2249-B74C-E8B4CD869B6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95994" y="133093"/>
            <a:ext cx="791010" cy="791007"/>
          </a:xfrm>
          <a:prstGeom prst="rect">
            <a:avLst/>
          </a:prstGeom>
        </p:spPr>
      </p:pic>
    </p:spTree>
    <p:extLst>
      <p:ext uri="{BB962C8B-B14F-4D97-AF65-F5344CB8AC3E}">
        <p14:creationId xmlns:p14="http://schemas.microsoft.com/office/powerpoint/2010/main" val="849761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CBAE5D5-0B64-3143-8BAB-EBDD4B40D3B3}"/>
              </a:ext>
            </a:extLst>
          </p:cNvPr>
          <p:cNvSpPr/>
          <p:nvPr/>
        </p:nvSpPr>
        <p:spPr>
          <a:xfrm rot="5400000">
            <a:off x="1525207" y="-1533310"/>
            <a:ext cx="560026" cy="412949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E43D8E95-29B4-A14D-B29C-338724FC2C2B}"/>
              </a:ext>
            </a:extLst>
          </p:cNvPr>
          <p:cNvSpPr txBox="1"/>
          <p:nvPr/>
        </p:nvSpPr>
        <p:spPr>
          <a:xfrm>
            <a:off x="0" y="277523"/>
            <a:ext cx="3869969"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Tools (</a:t>
            </a:r>
            <a:r>
              <a:rPr lang="es-ES_tradnl" sz="2700" kern="0" dirty="0" err="1">
                <a:solidFill>
                  <a:srgbClr val="FFFFFF"/>
                </a:solidFill>
                <a:latin typeface="CiscoSansTT" panose="020B0503020201020303" pitchFamily="34" charset="0"/>
                <a:cs typeface="CiscoSansTT" panose="020B0503020201020303" pitchFamily="34" charset="0"/>
              </a:rPr>
              <a:t>products</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Used</a:t>
            </a:r>
            <a:r>
              <a:rPr lang="es-ES_tradnl" sz="2700" kern="0" dirty="0">
                <a:solidFill>
                  <a:srgbClr val="FFFFFF"/>
                </a:solidFill>
                <a:latin typeface="CiscoSansTT" panose="020B0503020201020303" pitchFamily="34" charset="0"/>
                <a:cs typeface="CiscoSansTT" panose="020B0503020201020303" pitchFamily="34" charset="0"/>
              </a:rPr>
              <a:t> </a:t>
            </a:r>
            <a:endParaRPr lang="es-ES_tradnl" b="1" kern="0" dirty="0">
              <a:solidFill>
                <a:srgbClr val="FFFFFF"/>
              </a:solidFill>
              <a:latin typeface="+mj-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732264" y="1707963"/>
            <a:ext cx="8069765" cy="2376548"/>
          </a:xfrm>
          <a:prstGeom prst="rect">
            <a:avLst/>
          </a:prstGeom>
          <a:noFill/>
        </p:spPr>
        <p:txBody>
          <a:bodyPr wrap="square" rtlCol="0">
            <a:spAutoFit/>
          </a:bodyPr>
          <a:lstStyle/>
          <a:p>
            <a:pPr marL="285750" lvl="0" indent="-285750" defTabSz="684213">
              <a:lnSpc>
                <a:spcPct val="95000"/>
              </a:lnSpc>
              <a:spcBef>
                <a:spcPts val="1075"/>
              </a:spcBef>
              <a:buClr>
                <a:srgbClr val="005073"/>
              </a:buClr>
              <a:buSzPct val="90000"/>
              <a:buFont typeface="Arial" panose="020B0604020202020204" pitchFamily="34" charset="0"/>
              <a:buChar char="•"/>
            </a:pPr>
            <a:r>
              <a:rPr lang="en-US" dirty="0">
                <a:solidFill>
                  <a:srgbClr val="005073"/>
                </a:solidFill>
                <a:latin typeface="CiscoSansTT ExtraLight"/>
                <a:cs typeface="CiscoSansTT" panose="020B0503020201020303" pitchFamily="34" charset="0"/>
              </a:rPr>
              <a:t>Flask</a:t>
            </a:r>
          </a:p>
          <a:p>
            <a:pPr marL="285750" lvl="0" indent="-285750" defTabSz="684213">
              <a:lnSpc>
                <a:spcPct val="95000"/>
              </a:lnSpc>
              <a:spcBef>
                <a:spcPts val="1075"/>
              </a:spcBef>
              <a:buClr>
                <a:srgbClr val="005073"/>
              </a:buClr>
              <a:buSzPct val="90000"/>
              <a:buFont typeface="Arial" panose="020B0604020202020204" pitchFamily="34" charset="0"/>
              <a:buChar char="•"/>
            </a:pPr>
            <a:r>
              <a:rPr lang="en-US" dirty="0">
                <a:solidFill>
                  <a:srgbClr val="005073"/>
                </a:solidFill>
                <a:latin typeface="CiscoSansTT ExtraLight"/>
                <a:cs typeface="CiscoSansTT" panose="020B0503020201020303" pitchFamily="34" charset="0"/>
              </a:rPr>
              <a:t>Docker</a:t>
            </a:r>
          </a:p>
          <a:p>
            <a:pPr marL="285750" lvl="0" indent="-285750" defTabSz="684213">
              <a:lnSpc>
                <a:spcPct val="95000"/>
              </a:lnSpc>
              <a:spcBef>
                <a:spcPts val="1075"/>
              </a:spcBef>
              <a:buClr>
                <a:srgbClr val="005073"/>
              </a:buClr>
              <a:buSzPct val="90000"/>
              <a:buFont typeface="Arial" panose="020B0604020202020204" pitchFamily="34" charset="0"/>
              <a:buChar char="•"/>
            </a:pPr>
            <a:r>
              <a:rPr lang="en-US" dirty="0">
                <a:solidFill>
                  <a:srgbClr val="005073"/>
                </a:solidFill>
                <a:latin typeface="CiscoSansTT ExtraLight"/>
                <a:cs typeface="CiscoSansTT" panose="020B0503020201020303" pitchFamily="34" charset="0"/>
              </a:rPr>
              <a:t>Python</a:t>
            </a:r>
          </a:p>
          <a:p>
            <a:pPr marL="285750" lvl="0" indent="-285750" defTabSz="684213">
              <a:lnSpc>
                <a:spcPct val="95000"/>
              </a:lnSpc>
              <a:spcBef>
                <a:spcPts val="1075"/>
              </a:spcBef>
              <a:buClr>
                <a:srgbClr val="005073"/>
              </a:buClr>
              <a:buSzPct val="90000"/>
              <a:buFont typeface="Arial" panose="020B0604020202020204" pitchFamily="34" charset="0"/>
              <a:buChar char="•"/>
            </a:pPr>
            <a:r>
              <a:rPr lang="en-US" dirty="0">
                <a:solidFill>
                  <a:srgbClr val="005073"/>
                </a:solidFill>
                <a:latin typeface="CiscoSansTT ExtraLight"/>
                <a:cs typeface="CiscoSansTT" panose="020B0503020201020303" pitchFamily="34" charset="0"/>
              </a:rPr>
              <a:t>Grafana</a:t>
            </a:r>
          </a:p>
          <a:p>
            <a:pPr marL="285750" lvl="0" indent="-285750" defTabSz="684213">
              <a:lnSpc>
                <a:spcPct val="95000"/>
              </a:lnSpc>
              <a:spcBef>
                <a:spcPts val="1075"/>
              </a:spcBef>
              <a:buClr>
                <a:srgbClr val="005073"/>
              </a:buClr>
              <a:buSzPct val="90000"/>
              <a:buFont typeface="Arial" panose="020B0604020202020204" pitchFamily="34" charset="0"/>
              <a:buChar char="•"/>
            </a:pPr>
            <a:r>
              <a:rPr lang="en-US" dirty="0" err="1">
                <a:solidFill>
                  <a:srgbClr val="005073"/>
                </a:solidFill>
                <a:latin typeface="CiscoSansTT ExtraLight"/>
                <a:cs typeface="CiscoSansTT" panose="020B0503020201020303" pitchFamily="34" charset="0"/>
              </a:rPr>
              <a:t>InfluxDB</a:t>
            </a:r>
            <a:endParaRPr lang="en-US" dirty="0">
              <a:solidFill>
                <a:srgbClr val="005073"/>
              </a:solidFill>
              <a:latin typeface="CiscoSansTT ExtraLight"/>
              <a:cs typeface="CiscoSansTT" panose="020B0503020201020303" pitchFamily="34" charset="0"/>
            </a:endParaRPr>
          </a:p>
          <a:p>
            <a:pPr marL="285750" lvl="0" indent="-285750" defTabSz="684213">
              <a:lnSpc>
                <a:spcPct val="95000"/>
              </a:lnSpc>
              <a:spcBef>
                <a:spcPts val="1075"/>
              </a:spcBef>
              <a:buClr>
                <a:srgbClr val="005073"/>
              </a:buClr>
              <a:buSzPct val="90000"/>
              <a:buFont typeface="Arial" panose="020B0604020202020204" pitchFamily="34" charset="0"/>
              <a:buChar char="•"/>
            </a:pPr>
            <a:r>
              <a:rPr lang="en-US" dirty="0">
                <a:solidFill>
                  <a:srgbClr val="005073"/>
                </a:solidFill>
                <a:latin typeface="CiscoSansTT ExtraLight"/>
                <a:cs typeface="CiscoSansTT" panose="020B0503020201020303" pitchFamily="34" charset="0"/>
              </a:rPr>
              <a:t>Cisco vManage API’s</a:t>
            </a:r>
          </a:p>
        </p:txBody>
      </p:sp>
      <p:pic>
        <p:nvPicPr>
          <p:cNvPr id="7" name="Picture 6">
            <a:extLst>
              <a:ext uri="{FF2B5EF4-FFF2-40B4-BE49-F238E27FC236}">
                <a16:creationId xmlns:a16="http://schemas.microsoft.com/office/drawing/2014/main" id="{F152F803-2290-DD47-8EF7-07B8E5C5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8" name="Picture 7">
            <a:extLst>
              <a:ext uri="{FF2B5EF4-FFF2-40B4-BE49-F238E27FC236}">
                <a16:creationId xmlns:a16="http://schemas.microsoft.com/office/drawing/2014/main" id="{9BEA2CC5-4654-FC47-9DD7-736D19BBC42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34453" y="90608"/>
            <a:ext cx="791010" cy="791007"/>
          </a:xfrm>
          <a:prstGeom prst="rect">
            <a:avLst/>
          </a:prstGeom>
        </p:spPr>
      </p:pic>
    </p:spTree>
    <p:extLst>
      <p:ext uri="{BB962C8B-B14F-4D97-AF65-F5344CB8AC3E}">
        <p14:creationId xmlns:p14="http://schemas.microsoft.com/office/powerpoint/2010/main" val="4029600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xmlns:p14="http://schemas.microsoft.com/office/powerpoint/2010/main"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692355-C96D-1040-A108-461C6CC01329}"/>
              </a:ext>
            </a:extLst>
          </p:cNvPr>
          <p:cNvSpPr txBox="1"/>
          <p:nvPr/>
        </p:nvSpPr>
        <p:spPr>
          <a:xfrm>
            <a:off x="4787591" y="825190"/>
            <a:ext cx="4006225" cy="2862322"/>
          </a:xfrm>
          <a:prstGeom prst="rect">
            <a:avLst/>
          </a:prstGeom>
          <a:noFill/>
        </p:spPr>
        <p:txBody>
          <a:bodyPr wrap="none" rtlCol="0">
            <a:spAutoFit/>
          </a:bodyPr>
          <a:lstStyle/>
          <a:p>
            <a:r>
              <a:rPr lang="en-US" dirty="0">
                <a:solidFill>
                  <a:schemeClr val="bg1"/>
                </a:solidFill>
                <a:latin typeface="+mn-lt"/>
              </a:rPr>
              <a:t>Check out the GVE </a:t>
            </a:r>
            <a:r>
              <a:rPr lang="en-US" dirty="0" err="1">
                <a:solidFill>
                  <a:schemeClr val="bg1"/>
                </a:solidFill>
                <a:latin typeface="+mn-lt"/>
              </a:rPr>
              <a:t>Devnet</a:t>
            </a:r>
            <a:r>
              <a:rPr lang="en-US" dirty="0">
                <a:solidFill>
                  <a:schemeClr val="bg1"/>
                </a:solidFill>
                <a:latin typeface="+mn-lt"/>
              </a:rPr>
              <a:t> team @</a:t>
            </a:r>
          </a:p>
          <a:p>
            <a:endParaRPr lang="en-US" dirty="0">
              <a:solidFill>
                <a:schemeClr val="bg1"/>
              </a:solidFill>
              <a:latin typeface="+mn-lt"/>
            </a:endParaRPr>
          </a:p>
          <a:p>
            <a:r>
              <a:rPr lang="en-CA" dirty="0">
                <a:hlinkClick r:id="rId2"/>
              </a:rPr>
              <a:t>https://gve-devnet.cisco.com/</a:t>
            </a:r>
            <a:endParaRPr lang="en-CA" dirty="0"/>
          </a:p>
          <a:p>
            <a:endParaRPr lang="en-CA" dirty="0">
              <a:latin typeface="+mn-lt"/>
            </a:endParaRPr>
          </a:p>
          <a:p>
            <a:endParaRPr lang="en-CA" dirty="0">
              <a:latin typeface="+mn-lt"/>
            </a:endParaRPr>
          </a:p>
          <a:p>
            <a:endParaRPr lang="en-CA" dirty="0">
              <a:latin typeface="+mn-lt"/>
            </a:endParaRPr>
          </a:p>
          <a:p>
            <a:endParaRPr lang="en-CA" dirty="0">
              <a:latin typeface="+mn-lt"/>
            </a:endParaRPr>
          </a:p>
          <a:p>
            <a:r>
              <a:rPr lang="en-CA" dirty="0">
                <a:solidFill>
                  <a:schemeClr val="bg1"/>
                </a:solidFill>
                <a:latin typeface="+mn-lt"/>
              </a:rPr>
              <a:t>Open a GVE case @</a:t>
            </a:r>
          </a:p>
          <a:p>
            <a:endParaRPr lang="en-CA" dirty="0">
              <a:latin typeface="+mn-lt"/>
            </a:endParaRPr>
          </a:p>
          <a:p>
            <a:r>
              <a:rPr lang="en-CA" dirty="0">
                <a:hlinkClick r:id="rId3"/>
              </a:rPr>
              <a:t>https://cep.cloudapps.cisco.com/case</a:t>
            </a:r>
            <a:endParaRPr lang="en-CA" dirty="0">
              <a:latin typeface="+mn-lt"/>
            </a:endParaRPr>
          </a:p>
        </p:txBody>
      </p:sp>
      <p:pic>
        <p:nvPicPr>
          <p:cNvPr id="7" name="Picture 6">
            <a:extLst>
              <a:ext uri="{FF2B5EF4-FFF2-40B4-BE49-F238E27FC236}">
                <a16:creationId xmlns:a16="http://schemas.microsoft.com/office/drawing/2014/main" id="{F6E565A1-5514-A04B-AE1F-3D1D7C2AA8FD}"/>
              </a:ext>
            </a:extLst>
          </p:cNvPr>
          <p:cNvPicPr>
            <a:picLocks noChangeAspect="1"/>
          </p:cNvPicPr>
          <p:nvPr/>
        </p:nvPicPr>
        <p:blipFill>
          <a:blip r:embed="rId4"/>
          <a:stretch>
            <a:fillRect/>
          </a:stretch>
        </p:blipFill>
        <p:spPr>
          <a:xfrm>
            <a:off x="0" y="1263928"/>
            <a:ext cx="4436757" cy="2423584"/>
          </a:xfrm>
          <a:prstGeom prst="rect">
            <a:avLst/>
          </a:prstGeom>
        </p:spPr>
      </p:pic>
    </p:spTree>
    <p:extLst>
      <p:ext uri="{BB962C8B-B14F-4D97-AF65-F5344CB8AC3E}">
        <p14:creationId xmlns:p14="http://schemas.microsoft.com/office/powerpoint/2010/main" val="342790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ge&#10;&#10;Description automatically generated">
            <a:extLst>
              <a:ext uri="{FF2B5EF4-FFF2-40B4-BE49-F238E27FC236}">
                <a16:creationId xmlns:a16="http://schemas.microsoft.com/office/drawing/2014/main" id="{A832463F-F350-B04F-9B5E-7BDC1D41ADC5}"/>
              </a:ext>
            </a:extLst>
          </p:cNvPr>
          <p:cNvPicPr>
            <a:picLocks noChangeAspect="1"/>
          </p:cNvPicPr>
          <p:nvPr/>
        </p:nvPicPr>
        <p:blipFill>
          <a:blip r:embed="rId3"/>
          <a:stretch>
            <a:fillRect/>
          </a:stretch>
        </p:blipFill>
        <p:spPr>
          <a:xfrm>
            <a:off x="0" y="-476250"/>
            <a:ext cx="9144000" cy="6096000"/>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229649" y="4179919"/>
            <a:ext cx="3025188" cy="461665"/>
          </a:xfrm>
          <a:prstGeom prst="rect">
            <a:avLst/>
          </a:prstGeom>
          <a:noFill/>
        </p:spPr>
        <p:txBody>
          <a:bodyPr wrap="none" rtlCol="0">
            <a:spAutoFit/>
          </a:bodyPr>
          <a:lstStyle/>
          <a:p>
            <a:pPr algn="ctr" defTabSz="914400" fontAlgn="auto">
              <a:spcBef>
                <a:spcPts val="0"/>
              </a:spcBef>
              <a:spcAft>
                <a:spcPts val="0"/>
              </a:spcAft>
              <a:defRPr/>
            </a:pPr>
            <a:r>
              <a:rPr lang="en-AU" sz="2400" b="1" kern="0">
                <a:solidFill>
                  <a:srgbClr val="FFFFFF"/>
                </a:solidFill>
                <a:latin typeface="+mj-lt"/>
              </a:rPr>
              <a:t>Operations Analytics</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685214" y="213819"/>
            <a:ext cx="2149948" cy="461665"/>
          </a:xfrm>
          <a:prstGeom prst="rect">
            <a:avLst/>
          </a:prstGeom>
          <a:noFill/>
        </p:spPr>
        <p:txBody>
          <a:bodyPr wrap="none" rtlCol="0">
            <a:spAutoFit/>
          </a:bodyPr>
          <a:lstStyle/>
          <a:p>
            <a:pPr algn="ctr" defTabSz="914400" fontAlgn="auto">
              <a:spcBef>
                <a:spcPts val="0"/>
              </a:spcBef>
              <a:spcAft>
                <a:spcPts val="0"/>
              </a:spcAft>
              <a:defRPr/>
            </a:pPr>
            <a:r>
              <a:rPr lang="en-AU" sz="2400" b="1" kern="0">
                <a:solidFill>
                  <a:srgbClr val="FFFFFF"/>
                </a:solidFill>
                <a:latin typeface="+mj-lt"/>
              </a:rPr>
              <a:t>Manufacturing</a:t>
            </a:r>
          </a:p>
        </p:txBody>
      </p:sp>
    </p:spTree>
    <p:extLst>
      <p:ext uri="{BB962C8B-B14F-4D97-AF65-F5344CB8AC3E}">
        <p14:creationId xmlns:p14="http://schemas.microsoft.com/office/powerpoint/2010/main" val="243751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5C6209CC-D530-C348-9C5C-53ED42A6570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950019B5-7F49-A344-A05F-3363D686EE01}"/>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a:solidFill>
                  <a:srgbClr val="FFFFFF"/>
                </a:solidFill>
                <a:latin typeface="CiscoSansTT" panose="020B0503020201020303" pitchFamily="34" charset="0"/>
                <a:cs typeface="CiscoSansTT" panose="020B0503020201020303" pitchFamily="34" charset="0"/>
              </a:rPr>
              <a:t>vManage Statistics Dashboard</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9" name="Rounded Rectangle 8">
            <a:extLst>
              <a:ext uri="{FF2B5EF4-FFF2-40B4-BE49-F238E27FC236}">
                <a16:creationId xmlns:a16="http://schemas.microsoft.com/office/drawing/2014/main" id="{B7B8CA39-83A3-FF4F-BEAC-C49DA468A9FC}"/>
              </a:ext>
            </a:extLst>
          </p:cNvPr>
          <p:cNvSpPr/>
          <p:nvPr/>
        </p:nvSpPr>
        <p:spPr>
          <a:xfrm rot="5400000">
            <a:off x="3643569" y="-3322222"/>
            <a:ext cx="1231193"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486CCA3F-F48E-8749-ABC3-4DA34E932A80}"/>
              </a:ext>
            </a:extLst>
          </p:cNvPr>
          <p:cNvSpPr txBox="1"/>
          <p:nvPr/>
        </p:nvSpPr>
        <p:spPr>
          <a:xfrm>
            <a:off x="825279" y="1005814"/>
            <a:ext cx="3798848" cy="369332"/>
          </a:xfrm>
          <a:prstGeom prst="rect">
            <a:avLst/>
          </a:prstGeom>
          <a:noFill/>
        </p:spPr>
        <p:txBody>
          <a:bodyPr wrap="square" rtlCol="0">
            <a:spAutoFit/>
          </a:bodyPr>
          <a:lstStyle/>
          <a:p>
            <a:r>
              <a:rPr lang="en-US" b="1" i="1" dirty="0">
                <a:solidFill>
                  <a:schemeClr val="bg2"/>
                </a:solidFill>
                <a:latin typeface="+mj-lt"/>
              </a:rPr>
              <a:t>Business Needs/Challenges</a:t>
            </a:r>
          </a:p>
        </p:txBody>
      </p:sp>
      <p:sp>
        <p:nvSpPr>
          <p:cNvPr id="10" name="TextBox 9">
            <a:extLst>
              <a:ext uri="{FF2B5EF4-FFF2-40B4-BE49-F238E27FC236}">
                <a16:creationId xmlns:a16="http://schemas.microsoft.com/office/drawing/2014/main" id="{1040D061-733D-0140-82D8-B077894C1CC5}"/>
              </a:ext>
            </a:extLst>
          </p:cNvPr>
          <p:cNvSpPr txBox="1"/>
          <p:nvPr/>
        </p:nvSpPr>
        <p:spPr>
          <a:xfrm>
            <a:off x="878162" y="1330802"/>
            <a:ext cx="7846943" cy="769441"/>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bg2"/>
                </a:solidFill>
                <a:latin typeface="+mn-lt"/>
              </a:rPr>
              <a:t>Need</a:t>
            </a:r>
            <a:r>
              <a:rPr lang="en-US" sz="1100" dirty="0">
                <a:solidFill>
                  <a:schemeClr val="bg2"/>
                </a:solidFill>
                <a:latin typeface="+mn-lt"/>
              </a:rPr>
              <a:t>: There is a clear need for operational network insights in day-to-day network flows. These insights must bring with them pertinent information with network performance statistics and any network issues or concerns. </a:t>
            </a:r>
            <a:r>
              <a:rPr lang="en-US" sz="1100" dirty="0" err="1">
                <a:solidFill>
                  <a:schemeClr val="bg2"/>
                </a:solidFill>
                <a:latin typeface="+mn-lt"/>
              </a:rPr>
              <a:t>Visualising</a:t>
            </a:r>
            <a:r>
              <a:rPr lang="en-US" sz="1100" dirty="0">
                <a:solidFill>
                  <a:schemeClr val="bg2"/>
                </a:solidFill>
                <a:latin typeface="+mn-lt"/>
              </a:rPr>
              <a:t> this information is also crucial for network and operations teams to understand and use.</a:t>
            </a:r>
          </a:p>
          <a:p>
            <a:pPr marL="171450" indent="-171450">
              <a:buFont typeface="Arial" panose="020B0604020202020204" pitchFamily="34" charset="0"/>
              <a:buChar char="•"/>
            </a:pPr>
            <a:r>
              <a:rPr lang="en-US" sz="1100" b="1" dirty="0">
                <a:solidFill>
                  <a:schemeClr val="bg2"/>
                </a:solidFill>
                <a:latin typeface="+mn-lt"/>
              </a:rPr>
              <a:t>Challenge</a:t>
            </a:r>
            <a:r>
              <a:rPr lang="en-US" sz="1100" dirty="0">
                <a:solidFill>
                  <a:schemeClr val="bg2"/>
                </a:solidFill>
                <a:latin typeface="+mn-lt"/>
              </a:rPr>
              <a:t>: Easy, informative, and understandable network insights</a:t>
            </a:r>
          </a:p>
        </p:txBody>
      </p:sp>
      <p:sp>
        <p:nvSpPr>
          <p:cNvPr id="18" name="Rounded Rectangle 17">
            <a:extLst>
              <a:ext uri="{FF2B5EF4-FFF2-40B4-BE49-F238E27FC236}">
                <a16:creationId xmlns:a16="http://schemas.microsoft.com/office/drawing/2014/main" id="{C2F26000-DC9C-1D4D-A22B-8FEA194FA855}"/>
              </a:ext>
            </a:extLst>
          </p:cNvPr>
          <p:cNvSpPr/>
          <p:nvPr/>
        </p:nvSpPr>
        <p:spPr>
          <a:xfrm rot="5400000">
            <a:off x="3614512" y="-1919542"/>
            <a:ext cx="1312565"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9" name="TextBox 18">
            <a:extLst>
              <a:ext uri="{FF2B5EF4-FFF2-40B4-BE49-F238E27FC236}">
                <a16:creationId xmlns:a16="http://schemas.microsoft.com/office/drawing/2014/main" id="{49ABF90E-B5EB-CE41-9A7C-72FE868F40BB}"/>
              </a:ext>
            </a:extLst>
          </p:cNvPr>
          <p:cNvSpPr txBox="1"/>
          <p:nvPr/>
        </p:nvSpPr>
        <p:spPr>
          <a:xfrm>
            <a:off x="844910" y="2445185"/>
            <a:ext cx="3798848" cy="369332"/>
          </a:xfrm>
          <a:prstGeom prst="rect">
            <a:avLst/>
          </a:prstGeom>
          <a:noFill/>
        </p:spPr>
        <p:txBody>
          <a:bodyPr wrap="square" rtlCol="0">
            <a:spAutoFit/>
          </a:bodyPr>
          <a:lstStyle/>
          <a:p>
            <a:r>
              <a:rPr lang="en-US" b="1" i="1" dirty="0">
                <a:solidFill>
                  <a:schemeClr val="bg2"/>
                </a:solidFill>
                <a:latin typeface="+mj-lt"/>
              </a:rPr>
              <a:t>Solution</a:t>
            </a:r>
          </a:p>
        </p:txBody>
      </p:sp>
      <p:sp>
        <p:nvSpPr>
          <p:cNvPr id="20" name="TextBox 19">
            <a:extLst>
              <a:ext uri="{FF2B5EF4-FFF2-40B4-BE49-F238E27FC236}">
                <a16:creationId xmlns:a16="http://schemas.microsoft.com/office/drawing/2014/main" id="{FB164734-E2BC-FE42-9380-BAFB363087EE}"/>
              </a:ext>
            </a:extLst>
          </p:cNvPr>
          <p:cNvSpPr txBox="1"/>
          <p:nvPr/>
        </p:nvSpPr>
        <p:spPr>
          <a:xfrm>
            <a:off x="878162" y="2860439"/>
            <a:ext cx="7947301" cy="600164"/>
          </a:xfrm>
          <a:prstGeom prst="rect">
            <a:avLst/>
          </a:prstGeom>
          <a:noFill/>
        </p:spPr>
        <p:txBody>
          <a:bodyPr wrap="square" rtlCol="0">
            <a:spAutoFit/>
          </a:bodyPr>
          <a:lstStyle/>
          <a:p>
            <a:r>
              <a:rPr lang="en-US" sz="1100" dirty="0">
                <a:solidFill>
                  <a:schemeClr val="bg2"/>
                </a:solidFill>
                <a:latin typeface="+mn-lt"/>
              </a:rPr>
              <a:t>Statistics from vManage will automatically be queried and stored for future use. Information can then be visualized and understood by different network and operations team to bolster business and network insights for future planning and remediation.</a:t>
            </a:r>
          </a:p>
        </p:txBody>
      </p:sp>
      <p:sp>
        <p:nvSpPr>
          <p:cNvPr id="30" name="Rounded Rectangle 29">
            <a:extLst>
              <a:ext uri="{FF2B5EF4-FFF2-40B4-BE49-F238E27FC236}">
                <a16:creationId xmlns:a16="http://schemas.microsoft.com/office/drawing/2014/main" id="{BAE1D830-3BAD-2D49-ADD3-790DB11A1049}"/>
              </a:ext>
            </a:extLst>
          </p:cNvPr>
          <p:cNvSpPr/>
          <p:nvPr/>
        </p:nvSpPr>
        <p:spPr>
          <a:xfrm rot="5400000">
            <a:off x="3602885" y="-510217"/>
            <a:ext cx="1312564"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1" name="TextBox 30">
            <a:extLst>
              <a:ext uri="{FF2B5EF4-FFF2-40B4-BE49-F238E27FC236}">
                <a16:creationId xmlns:a16="http://schemas.microsoft.com/office/drawing/2014/main" id="{1C19DD0F-2274-FE4E-BF11-3117D470CD6B}"/>
              </a:ext>
            </a:extLst>
          </p:cNvPr>
          <p:cNvSpPr txBox="1"/>
          <p:nvPr/>
        </p:nvSpPr>
        <p:spPr>
          <a:xfrm>
            <a:off x="878162" y="3806027"/>
            <a:ext cx="3798848" cy="369332"/>
          </a:xfrm>
          <a:prstGeom prst="rect">
            <a:avLst/>
          </a:prstGeom>
          <a:noFill/>
        </p:spPr>
        <p:txBody>
          <a:bodyPr wrap="square" rtlCol="0">
            <a:spAutoFit/>
          </a:bodyPr>
          <a:lstStyle/>
          <a:p>
            <a:r>
              <a:rPr lang="en-US" b="1" i="1" dirty="0">
                <a:solidFill>
                  <a:schemeClr val="bg2"/>
                </a:solidFill>
                <a:latin typeface="+mj-lt"/>
              </a:rPr>
              <a:t>Business Outcomes</a:t>
            </a:r>
          </a:p>
        </p:txBody>
      </p:sp>
      <p:sp>
        <p:nvSpPr>
          <p:cNvPr id="32" name="TextBox 31">
            <a:extLst>
              <a:ext uri="{FF2B5EF4-FFF2-40B4-BE49-F238E27FC236}">
                <a16:creationId xmlns:a16="http://schemas.microsoft.com/office/drawing/2014/main" id="{80C47A43-7D94-1D42-BC9A-833F6E199963}"/>
              </a:ext>
            </a:extLst>
          </p:cNvPr>
          <p:cNvSpPr txBox="1"/>
          <p:nvPr/>
        </p:nvSpPr>
        <p:spPr>
          <a:xfrm>
            <a:off x="878162" y="4141464"/>
            <a:ext cx="8162693" cy="600164"/>
          </a:xfrm>
          <a:prstGeom prst="rect">
            <a:avLst/>
          </a:prstGeom>
          <a:noFill/>
        </p:spPr>
        <p:txBody>
          <a:bodyPr wrap="square" rtlCol="0">
            <a:spAutoFit/>
          </a:bodyPr>
          <a:lstStyle/>
          <a:p>
            <a:r>
              <a:rPr lang="en-US" sz="1100" dirty="0">
                <a:solidFill>
                  <a:schemeClr val="bg2"/>
                </a:solidFill>
                <a:latin typeface="+mn-lt"/>
              </a:rPr>
              <a:t>Faster time to resolution due to faster insights</a:t>
            </a:r>
          </a:p>
          <a:p>
            <a:r>
              <a:rPr lang="en-US" sz="1100" dirty="0">
                <a:solidFill>
                  <a:schemeClr val="bg2"/>
                </a:solidFill>
                <a:latin typeface="+mn-lt"/>
              </a:rPr>
              <a:t>Easier analytics for network and operations teams</a:t>
            </a:r>
          </a:p>
          <a:p>
            <a:r>
              <a:rPr lang="en-US" sz="1100" dirty="0">
                <a:solidFill>
                  <a:schemeClr val="bg2"/>
                </a:solidFill>
                <a:latin typeface="+mn-lt"/>
              </a:rPr>
              <a:t>Enriched insights due to helpful </a:t>
            </a:r>
            <a:r>
              <a:rPr lang="en-US" sz="1100" dirty="0" err="1">
                <a:solidFill>
                  <a:schemeClr val="bg2"/>
                </a:solidFill>
                <a:latin typeface="+mn-lt"/>
              </a:rPr>
              <a:t>visualisations</a:t>
            </a:r>
            <a:r>
              <a:rPr lang="en-US" sz="1100" dirty="0">
                <a:solidFill>
                  <a:schemeClr val="bg2"/>
                </a:solidFill>
                <a:latin typeface="+mn-lt"/>
              </a:rPr>
              <a:t> and statistics</a:t>
            </a:r>
          </a:p>
        </p:txBody>
      </p:sp>
      <p:grpSp>
        <p:nvGrpSpPr>
          <p:cNvPr id="23" name="Group 94">
            <a:extLst>
              <a:ext uri="{FF2B5EF4-FFF2-40B4-BE49-F238E27FC236}">
                <a16:creationId xmlns:a16="http://schemas.microsoft.com/office/drawing/2014/main" id="{2EA4B645-73B2-BE4D-9EE6-E0C816F55F2D}"/>
              </a:ext>
            </a:extLst>
          </p:cNvPr>
          <p:cNvGrpSpPr>
            <a:grpSpLocks noChangeAspect="1"/>
          </p:cNvGrpSpPr>
          <p:nvPr/>
        </p:nvGrpSpPr>
        <p:grpSpPr bwMode="auto">
          <a:xfrm>
            <a:off x="2193" y="3848260"/>
            <a:ext cx="567768" cy="521270"/>
            <a:chOff x="2649" y="1407"/>
            <a:chExt cx="464" cy="426"/>
          </a:xfrm>
        </p:grpSpPr>
        <p:sp>
          <p:nvSpPr>
            <p:cNvPr id="24" name="Freeform 95">
              <a:extLst>
                <a:ext uri="{FF2B5EF4-FFF2-40B4-BE49-F238E27FC236}">
                  <a16:creationId xmlns:a16="http://schemas.microsoft.com/office/drawing/2014/main" id="{40DE7BDA-CEC7-F444-873E-1A01A7DA1D6C}"/>
                </a:ext>
              </a:extLst>
            </p:cNvPr>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DB5E2A2C-047E-8545-81C3-E3D7BAFA29A1}"/>
                </a:ext>
              </a:extLst>
            </p:cNvPr>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7">
              <a:extLst>
                <a:ext uri="{FF2B5EF4-FFF2-40B4-BE49-F238E27FC236}">
                  <a16:creationId xmlns:a16="http://schemas.microsoft.com/office/drawing/2014/main" id="{7176E65A-C6E5-8B44-A2F0-341442DEFA83}"/>
                </a:ext>
              </a:extLst>
            </p:cNvPr>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6064CB9-2B12-3043-BF05-04C21DC1FE04}"/>
              </a:ext>
            </a:extLst>
          </p:cNvPr>
          <p:cNvGrpSpPr>
            <a:grpSpLocks noChangeAspect="1"/>
          </p:cNvGrpSpPr>
          <p:nvPr/>
        </p:nvGrpSpPr>
        <p:grpSpPr>
          <a:xfrm>
            <a:off x="132016" y="1063756"/>
            <a:ext cx="437945" cy="396103"/>
            <a:chOff x="3461667" y="-394359"/>
            <a:chExt cx="313990" cy="283991"/>
          </a:xfrm>
        </p:grpSpPr>
        <p:sp>
          <p:nvSpPr>
            <p:cNvPr id="29" name="Freeform 96">
              <a:extLst>
                <a:ext uri="{FF2B5EF4-FFF2-40B4-BE49-F238E27FC236}">
                  <a16:creationId xmlns:a16="http://schemas.microsoft.com/office/drawing/2014/main" id="{5733F488-FCCD-B74B-9AE8-10D8A940C0EC}"/>
                </a:ext>
              </a:extLst>
            </p:cNvPr>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7">
              <a:extLst>
                <a:ext uri="{FF2B5EF4-FFF2-40B4-BE49-F238E27FC236}">
                  <a16:creationId xmlns:a16="http://schemas.microsoft.com/office/drawing/2014/main" id="{9AA3D07B-6A90-8846-9A97-A5A508C3B9A2}"/>
                </a:ext>
              </a:extLst>
            </p:cNvPr>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5">
            <a:extLst>
              <a:ext uri="{FF2B5EF4-FFF2-40B4-BE49-F238E27FC236}">
                <a16:creationId xmlns:a16="http://schemas.microsoft.com/office/drawing/2014/main" id="{BD993013-94D1-464E-A114-5D15D90FBFCE}"/>
              </a:ext>
            </a:extLst>
          </p:cNvPr>
          <p:cNvGrpSpPr>
            <a:grpSpLocks noChangeAspect="1"/>
          </p:cNvGrpSpPr>
          <p:nvPr/>
        </p:nvGrpSpPr>
        <p:grpSpPr bwMode="auto">
          <a:xfrm>
            <a:off x="-8504" y="2454360"/>
            <a:ext cx="718985" cy="368014"/>
            <a:chOff x="2099" y="1220"/>
            <a:chExt cx="1561" cy="799"/>
          </a:xfrm>
        </p:grpSpPr>
        <p:sp>
          <p:nvSpPr>
            <p:cNvPr id="36" name="Freeform 36">
              <a:extLst>
                <a:ext uri="{FF2B5EF4-FFF2-40B4-BE49-F238E27FC236}">
                  <a16:creationId xmlns:a16="http://schemas.microsoft.com/office/drawing/2014/main" id="{B32ACA17-D4A6-A542-9BBD-E857845064E9}"/>
                </a:ext>
              </a:extLst>
            </p:cNvPr>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98B8DF5-90B2-9B4F-8451-CCD6FDA9A533}"/>
                </a:ext>
              </a:extLst>
            </p:cNvPr>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4" name="Picture 33">
            <a:extLst>
              <a:ext uri="{FF2B5EF4-FFF2-40B4-BE49-F238E27FC236}">
                <a16:creationId xmlns:a16="http://schemas.microsoft.com/office/drawing/2014/main" id="{BFB207A9-4BCD-AD46-94FC-067AAF2DF1F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34453" y="90608"/>
            <a:ext cx="791010" cy="791007"/>
          </a:xfrm>
          <a:prstGeom prst="rect">
            <a:avLst/>
          </a:prstGeom>
        </p:spPr>
      </p:pic>
    </p:spTree>
    <p:extLst>
      <p:ext uri="{BB962C8B-B14F-4D97-AF65-F5344CB8AC3E}">
        <p14:creationId xmlns:p14="http://schemas.microsoft.com/office/powerpoint/2010/main" val="38799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2ACD23A6-DE07-E44D-ABDD-AA44BFE0020E}"/>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3" name="TextBox 32">
            <a:extLst>
              <a:ext uri="{FF2B5EF4-FFF2-40B4-BE49-F238E27FC236}">
                <a16:creationId xmlns:a16="http://schemas.microsoft.com/office/drawing/2014/main" id="{45F0FB6F-061A-1441-81CE-DD14D84D8999}"/>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a:solidFill>
                  <a:srgbClr val="FFFFFF"/>
                </a:solidFill>
                <a:latin typeface="CiscoSansTT" panose="020B0503020201020303" pitchFamily="34" charset="0"/>
                <a:cs typeface="CiscoSansTT" panose="020B0503020201020303" pitchFamily="34" charset="0"/>
              </a:rPr>
              <a:t>vManage Statistics Dashboard</a:t>
            </a:r>
            <a:endParaRPr lang="en-US" sz="2400" kern="0" dirty="0">
              <a:solidFill>
                <a:srgbClr val="FFFFFF"/>
              </a:solidFill>
              <a:latin typeface="CiscoSansTT" panose="020B0503020201020303" pitchFamily="34" charset="0"/>
              <a:cs typeface="CiscoSansTT" panose="020B0503020201020303" pitchFamily="34" charset="0"/>
            </a:endParaRPr>
          </a:p>
        </p:txBody>
      </p:sp>
      <p:pic>
        <p:nvPicPr>
          <p:cNvPr id="36" name="Picture 35">
            <a:extLst>
              <a:ext uri="{FF2B5EF4-FFF2-40B4-BE49-F238E27FC236}">
                <a16:creationId xmlns:a16="http://schemas.microsoft.com/office/drawing/2014/main" id="{E13C6D8F-E574-DE45-AB65-1A76C76F2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45" name="TextBox 44">
            <a:extLst>
              <a:ext uri="{FF2B5EF4-FFF2-40B4-BE49-F238E27FC236}">
                <a16:creationId xmlns:a16="http://schemas.microsoft.com/office/drawing/2014/main" id="{2C2A7346-7335-8242-9B58-7439AAB2B611}"/>
              </a:ext>
            </a:extLst>
          </p:cNvPr>
          <p:cNvSpPr txBox="1"/>
          <p:nvPr/>
        </p:nvSpPr>
        <p:spPr>
          <a:xfrm>
            <a:off x="292448" y="1634875"/>
            <a:ext cx="2084998" cy="261610"/>
          </a:xfrm>
          <a:prstGeom prst="rect">
            <a:avLst/>
          </a:prstGeom>
          <a:solidFill>
            <a:schemeClr val="bg2"/>
          </a:solidFill>
          <a:ln>
            <a:noFill/>
          </a:ln>
        </p:spPr>
        <p:txBody>
          <a:bodyPr wrap="square" rtlCol="0">
            <a:spAutoFit/>
          </a:bodyPr>
          <a:lstStyle/>
          <a:p>
            <a:pPr algn="ctr"/>
            <a:r>
              <a:rPr lang="en-AU" sz="1100" b="1" dirty="0">
                <a:solidFill>
                  <a:schemeClr val="bg1"/>
                </a:solidFill>
                <a:latin typeface="+mn-lt"/>
              </a:rPr>
              <a:t>Collector Setup</a:t>
            </a:r>
          </a:p>
        </p:txBody>
      </p:sp>
      <p:sp>
        <p:nvSpPr>
          <p:cNvPr id="53" name="TextBox 52">
            <a:extLst>
              <a:ext uri="{FF2B5EF4-FFF2-40B4-BE49-F238E27FC236}">
                <a16:creationId xmlns:a16="http://schemas.microsoft.com/office/drawing/2014/main" id="{C7686750-D898-A748-9AB1-0671DF5FEA7C}"/>
              </a:ext>
            </a:extLst>
          </p:cNvPr>
          <p:cNvSpPr txBox="1"/>
          <p:nvPr/>
        </p:nvSpPr>
        <p:spPr>
          <a:xfrm>
            <a:off x="213767" y="3446154"/>
            <a:ext cx="2361774" cy="938719"/>
          </a:xfrm>
          <a:prstGeom prst="rect">
            <a:avLst/>
          </a:prstGeom>
          <a:noFill/>
          <a:ln cap="rnd">
            <a:noFill/>
            <a:round/>
          </a:ln>
        </p:spPr>
        <p:txBody>
          <a:bodyPr wrap="square" rtlCol="0">
            <a:spAutoFit/>
          </a:bodyPr>
          <a:lstStyle/>
          <a:p>
            <a:r>
              <a:rPr lang="en-AU" sz="1100" dirty="0">
                <a:solidFill>
                  <a:schemeClr val="bg1"/>
                </a:solidFill>
                <a:latin typeface="+mn-lt"/>
              </a:rPr>
              <a:t>The company configures their SD-WAN deployment and the Collector Container with the required credentials and measurements</a:t>
            </a:r>
          </a:p>
        </p:txBody>
      </p:sp>
      <p:grpSp>
        <p:nvGrpSpPr>
          <p:cNvPr id="54" name="Group 53">
            <a:extLst>
              <a:ext uri="{FF2B5EF4-FFF2-40B4-BE49-F238E27FC236}">
                <a16:creationId xmlns:a16="http://schemas.microsoft.com/office/drawing/2014/main" id="{08BDEFE4-2853-C049-93E0-54E8BCECD310}"/>
              </a:ext>
            </a:extLst>
          </p:cNvPr>
          <p:cNvGrpSpPr>
            <a:grpSpLocks noChangeAspect="1"/>
          </p:cNvGrpSpPr>
          <p:nvPr/>
        </p:nvGrpSpPr>
        <p:grpSpPr>
          <a:xfrm>
            <a:off x="2123888" y="2404948"/>
            <a:ext cx="870872" cy="369333"/>
            <a:chOff x="7413625" y="909638"/>
            <a:chExt cx="1167897" cy="495300"/>
          </a:xfrm>
        </p:grpSpPr>
        <p:sp>
          <p:nvSpPr>
            <p:cNvPr id="57" name="Freeform 56">
              <a:extLst>
                <a:ext uri="{FF2B5EF4-FFF2-40B4-BE49-F238E27FC236}">
                  <a16:creationId xmlns:a16="http://schemas.microsoft.com/office/drawing/2014/main" id="{125F8FD4-95DB-8A40-A463-AB7833E7734D}"/>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AU"/>
            </a:p>
          </p:txBody>
        </p:sp>
        <p:sp>
          <p:nvSpPr>
            <p:cNvPr id="58" name="Freeform 57">
              <a:extLst>
                <a:ext uri="{FF2B5EF4-FFF2-40B4-BE49-F238E27FC236}">
                  <a16:creationId xmlns:a16="http://schemas.microsoft.com/office/drawing/2014/main" id="{514F2A2E-B10B-604D-A59A-7F4678CB2FA4}"/>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AU"/>
            </a:p>
          </p:txBody>
        </p:sp>
        <p:sp>
          <p:nvSpPr>
            <p:cNvPr id="67" name="Freeform 58">
              <a:extLst>
                <a:ext uri="{FF2B5EF4-FFF2-40B4-BE49-F238E27FC236}">
                  <a16:creationId xmlns:a16="http://schemas.microsoft.com/office/drawing/2014/main" id="{03954959-5022-3547-8C9C-179CB9B1C2BA}"/>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72" name="Freeform 59">
              <a:extLst>
                <a:ext uri="{FF2B5EF4-FFF2-40B4-BE49-F238E27FC236}">
                  <a16:creationId xmlns:a16="http://schemas.microsoft.com/office/drawing/2014/main" id="{EA882CE0-C8DA-FB47-9283-748D6743CE0B}"/>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AU"/>
            </a:p>
          </p:txBody>
        </p:sp>
        <p:sp>
          <p:nvSpPr>
            <p:cNvPr id="73" name="Freeform 60">
              <a:extLst>
                <a:ext uri="{FF2B5EF4-FFF2-40B4-BE49-F238E27FC236}">
                  <a16:creationId xmlns:a16="http://schemas.microsoft.com/office/drawing/2014/main" id="{1389AF12-A609-174C-84E2-CE8113558CC3}"/>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74" name="Freeform 61">
              <a:extLst>
                <a:ext uri="{FF2B5EF4-FFF2-40B4-BE49-F238E27FC236}">
                  <a16:creationId xmlns:a16="http://schemas.microsoft.com/office/drawing/2014/main" id="{018A1DBF-D901-D041-B7F9-F85543A5C9C8}"/>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5" name="Freeform 62">
              <a:extLst>
                <a:ext uri="{FF2B5EF4-FFF2-40B4-BE49-F238E27FC236}">
                  <a16:creationId xmlns:a16="http://schemas.microsoft.com/office/drawing/2014/main" id="{56718A61-3128-A848-96EE-3CC4133E9AE2}"/>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AU"/>
            </a:p>
          </p:txBody>
        </p:sp>
      </p:grpSp>
      <p:sp>
        <p:nvSpPr>
          <p:cNvPr id="76" name="TextBox 75">
            <a:extLst>
              <a:ext uri="{FF2B5EF4-FFF2-40B4-BE49-F238E27FC236}">
                <a16:creationId xmlns:a16="http://schemas.microsoft.com/office/drawing/2014/main" id="{76B0DBA6-390B-F940-BD81-A236C7E0453C}"/>
              </a:ext>
            </a:extLst>
          </p:cNvPr>
          <p:cNvSpPr txBox="1"/>
          <p:nvPr/>
        </p:nvSpPr>
        <p:spPr>
          <a:xfrm>
            <a:off x="3366361" y="1634875"/>
            <a:ext cx="2084998" cy="261610"/>
          </a:xfrm>
          <a:prstGeom prst="rect">
            <a:avLst/>
          </a:prstGeom>
          <a:solidFill>
            <a:schemeClr val="bg2"/>
          </a:solidFill>
          <a:ln>
            <a:noFill/>
          </a:ln>
        </p:spPr>
        <p:txBody>
          <a:bodyPr wrap="square" rtlCol="0">
            <a:spAutoFit/>
          </a:bodyPr>
          <a:lstStyle/>
          <a:p>
            <a:pPr algn="ctr"/>
            <a:r>
              <a:rPr lang="en-AU" sz="1100" b="1" dirty="0">
                <a:solidFill>
                  <a:schemeClr val="bg1"/>
                </a:solidFill>
                <a:latin typeface="+mn-lt"/>
              </a:rPr>
              <a:t>Statistics Collection</a:t>
            </a:r>
          </a:p>
        </p:txBody>
      </p:sp>
      <p:sp>
        <p:nvSpPr>
          <p:cNvPr id="77" name="TextBox 76">
            <a:extLst>
              <a:ext uri="{FF2B5EF4-FFF2-40B4-BE49-F238E27FC236}">
                <a16:creationId xmlns:a16="http://schemas.microsoft.com/office/drawing/2014/main" id="{165D06B3-B775-DC4D-A62E-3E4839F146FB}"/>
              </a:ext>
            </a:extLst>
          </p:cNvPr>
          <p:cNvSpPr txBox="1"/>
          <p:nvPr/>
        </p:nvSpPr>
        <p:spPr>
          <a:xfrm>
            <a:off x="3155951" y="3446154"/>
            <a:ext cx="2295408" cy="430887"/>
          </a:xfrm>
          <a:prstGeom prst="rect">
            <a:avLst/>
          </a:prstGeom>
          <a:noFill/>
          <a:ln cap="rnd">
            <a:noFill/>
            <a:round/>
          </a:ln>
        </p:spPr>
        <p:txBody>
          <a:bodyPr wrap="square" rtlCol="0">
            <a:spAutoFit/>
          </a:bodyPr>
          <a:lstStyle/>
          <a:p>
            <a:r>
              <a:rPr lang="en-AU" sz="1100" dirty="0">
                <a:solidFill>
                  <a:schemeClr val="bg1"/>
                </a:solidFill>
                <a:latin typeface="+mn-lt"/>
              </a:rPr>
              <a:t>The Docker setup is then run and will start collecting statistics</a:t>
            </a:r>
          </a:p>
        </p:txBody>
      </p:sp>
      <p:sp>
        <p:nvSpPr>
          <p:cNvPr id="78" name="TextBox 77">
            <a:extLst>
              <a:ext uri="{FF2B5EF4-FFF2-40B4-BE49-F238E27FC236}">
                <a16:creationId xmlns:a16="http://schemas.microsoft.com/office/drawing/2014/main" id="{5B4965D1-800B-124F-846B-BCA659FC8076}"/>
              </a:ext>
            </a:extLst>
          </p:cNvPr>
          <p:cNvSpPr txBox="1"/>
          <p:nvPr/>
        </p:nvSpPr>
        <p:spPr>
          <a:xfrm>
            <a:off x="6635163" y="1634875"/>
            <a:ext cx="2084998" cy="261610"/>
          </a:xfrm>
          <a:prstGeom prst="rect">
            <a:avLst/>
          </a:prstGeom>
          <a:solidFill>
            <a:schemeClr val="bg2"/>
          </a:solidFill>
          <a:ln>
            <a:noFill/>
          </a:ln>
        </p:spPr>
        <p:txBody>
          <a:bodyPr wrap="square" rtlCol="0">
            <a:spAutoFit/>
          </a:bodyPr>
          <a:lstStyle/>
          <a:p>
            <a:pPr algn="ctr"/>
            <a:r>
              <a:rPr lang="en-AU" sz="1100" b="1" dirty="0">
                <a:solidFill>
                  <a:schemeClr val="bg1"/>
                </a:solidFill>
                <a:latin typeface="+mn-lt"/>
              </a:rPr>
              <a:t>Visualisation</a:t>
            </a:r>
          </a:p>
        </p:txBody>
      </p:sp>
      <p:grpSp>
        <p:nvGrpSpPr>
          <p:cNvPr id="79" name="Group 78">
            <a:extLst>
              <a:ext uri="{FF2B5EF4-FFF2-40B4-BE49-F238E27FC236}">
                <a16:creationId xmlns:a16="http://schemas.microsoft.com/office/drawing/2014/main" id="{EF47A572-45AA-3440-B1FD-272D87321C20}"/>
              </a:ext>
            </a:extLst>
          </p:cNvPr>
          <p:cNvGrpSpPr>
            <a:grpSpLocks noChangeAspect="1"/>
          </p:cNvGrpSpPr>
          <p:nvPr/>
        </p:nvGrpSpPr>
        <p:grpSpPr>
          <a:xfrm>
            <a:off x="5634245" y="2381274"/>
            <a:ext cx="870872" cy="369333"/>
            <a:chOff x="7413625" y="909638"/>
            <a:chExt cx="1167897" cy="495300"/>
          </a:xfrm>
        </p:grpSpPr>
        <p:sp>
          <p:nvSpPr>
            <p:cNvPr id="80" name="Freeform 56">
              <a:extLst>
                <a:ext uri="{FF2B5EF4-FFF2-40B4-BE49-F238E27FC236}">
                  <a16:creationId xmlns:a16="http://schemas.microsoft.com/office/drawing/2014/main" id="{1F361FBD-D183-9149-9DFA-14F5853487DC}"/>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AU"/>
            </a:p>
          </p:txBody>
        </p:sp>
        <p:sp>
          <p:nvSpPr>
            <p:cNvPr id="81" name="Freeform 57">
              <a:extLst>
                <a:ext uri="{FF2B5EF4-FFF2-40B4-BE49-F238E27FC236}">
                  <a16:creationId xmlns:a16="http://schemas.microsoft.com/office/drawing/2014/main" id="{0A0149BA-36A0-E143-AEC4-327F38811ABD}"/>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AU"/>
            </a:p>
          </p:txBody>
        </p:sp>
        <p:sp>
          <p:nvSpPr>
            <p:cNvPr id="82" name="Freeform 58">
              <a:extLst>
                <a:ext uri="{FF2B5EF4-FFF2-40B4-BE49-F238E27FC236}">
                  <a16:creationId xmlns:a16="http://schemas.microsoft.com/office/drawing/2014/main" id="{E41E4C23-AE0D-C243-9DAF-FCE059DBB572}"/>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83" name="Freeform 59">
              <a:extLst>
                <a:ext uri="{FF2B5EF4-FFF2-40B4-BE49-F238E27FC236}">
                  <a16:creationId xmlns:a16="http://schemas.microsoft.com/office/drawing/2014/main" id="{5A4C2262-4D15-CA46-80C1-DD954BD529C9}"/>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AU"/>
            </a:p>
          </p:txBody>
        </p:sp>
        <p:sp>
          <p:nvSpPr>
            <p:cNvPr id="84" name="Freeform 60">
              <a:extLst>
                <a:ext uri="{FF2B5EF4-FFF2-40B4-BE49-F238E27FC236}">
                  <a16:creationId xmlns:a16="http://schemas.microsoft.com/office/drawing/2014/main" id="{7FF04301-AB45-634D-8F20-461FC43DF1BE}"/>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85" name="Freeform 61">
              <a:extLst>
                <a:ext uri="{FF2B5EF4-FFF2-40B4-BE49-F238E27FC236}">
                  <a16:creationId xmlns:a16="http://schemas.microsoft.com/office/drawing/2014/main" id="{05B43FD5-3515-2F4A-8F66-99142456E466}"/>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6" name="Freeform 62">
              <a:extLst>
                <a:ext uri="{FF2B5EF4-FFF2-40B4-BE49-F238E27FC236}">
                  <a16:creationId xmlns:a16="http://schemas.microsoft.com/office/drawing/2014/main" id="{8FB26DB5-0B5C-9444-A6D5-994760500E77}"/>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AU"/>
            </a:p>
          </p:txBody>
        </p:sp>
      </p:grpSp>
      <p:sp>
        <p:nvSpPr>
          <p:cNvPr id="87" name="TextBox 86">
            <a:extLst>
              <a:ext uri="{FF2B5EF4-FFF2-40B4-BE49-F238E27FC236}">
                <a16:creationId xmlns:a16="http://schemas.microsoft.com/office/drawing/2014/main" id="{4EA5233C-19DC-F74E-B2C5-4E8810A74651}"/>
              </a:ext>
            </a:extLst>
          </p:cNvPr>
          <p:cNvSpPr txBox="1"/>
          <p:nvPr/>
        </p:nvSpPr>
        <p:spPr>
          <a:xfrm>
            <a:off x="6472186" y="3446154"/>
            <a:ext cx="2295408" cy="769441"/>
          </a:xfrm>
          <a:prstGeom prst="rect">
            <a:avLst/>
          </a:prstGeom>
          <a:noFill/>
          <a:ln cap="rnd">
            <a:noFill/>
            <a:round/>
          </a:ln>
        </p:spPr>
        <p:txBody>
          <a:bodyPr wrap="square" rtlCol="0">
            <a:spAutoFit/>
          </a:bodyPr>
          <a:lstStyle/>
          <a:p>
            <a:r>
              <a:rPr lang="en-AU" sz="1100" dirty="0">
                <a:solidFill>
                  <a:schemeClr val="bg1"/>
                </a:solidFill>
                <a:latin typeface="+mn-lt"/>
              </a:rPr>
              <a:t>The Grafana dashboard will become available and be populated with statistics and graphs</a:t>
            </a:r>
          </a:p>
        </p:txBody>
      </p:sp>
      <p:sp>
        <p:nvSpPr>
          <p:cNvPr id="88" name="TextBox 87">
            <a:extLst>
              <a:ext uri="{FF2B5EF4-FFF2-40B4-BE49-F238E27FC236}">
                <a16:creationId xmlns:a16="http://schemas.microsoft.com/office/drawing/2014/main" id="{74F3DE49-9339-544A-8321-6D6FDC4D68D2}"/>
              </a:ext>
            </a:extLst>
          </p:cNvPr>
          <p:cNvSpPr txBox="1"/>
          <p:nvPr/>
        </p:nvSpPr>
        <p:spPr>
          <a:xfrm>
            <a:off x="2941867" y="812281"/>
            <a:ext cx="3388530" cy="369332"/>
          </a:xfrm>
          <a:prstGeom prst="rect">
            <a:avLst/>
          </a:prstGeom>
          <a:noFill/>
        </p:spPr>
        <p:txBody>
          <a:bodyPr wrap="square" rtlCol="0">
            <a:spAutoFit/>
          </a:bodyPr>
          <a:lstStyle/>
          <a:p>
            <a:pPr algn="ctr"/>
            <a:r>
              <a:rPr lang="en-AU" b="1" kern="0" dirty="0">
                <a:solidFill>
                  <a:schemeClr val="bg1"/>
                </a:solidFill>
                <a:latin typeface="+mn-lt"/>
              </a:rPr>
              <a:t>Cisco SD-WAN Deployment</a:t>
            </a:r>
            <a:endParaRPr lang="en-AU" dirty="0">
              <a:solidFill>
                <a:schemeClr val="bg1"/>
              </a:solidFill>
              <a:latin typeface="+mn-lt"/>
            </a:endParaRPr>
          </a:p>
        </p:txBody>
      </p:sp>
      <p:grpSp>
        <p:nvGrpSpPr>
          <p:cNvPr id="90" name="Group 21">
            <a:extLst>
              <a:ext uri="{FF2B5EF4-FFF2-40B4-BE49-F238E27FC236}">
                <a16:creationId xmlns:a16="http://schemas.microsoft.com/office/drawing/2014/main" id="{759372D5-ABAA-5942-A09C-99412D8D9439}"/>
              </a:ext>
            </a:extLst>
          </p:cNvPr>
          <p:cNvGrpSpPr>
            <a:grpSpLocks noChangeAspect="1"/>
          </p:cNvGrpSpPr>
          <p:nvPr/>
        </p:nvGrpSpPr>
        <p:grpSpPr bwMode="auto">
          <a:xfrm>
            <a:off x="3875657" y="2543448"/>
            <a:ext cx="560672" cy="694972"/>
            <a:chOff x="1556" y="444"/>
            <a:chExt cx="1027" cy="1273"/>
          </a:xfrm>
        </p:grpSpPr>
        <p:sp>
          <p:nvSpPr>
            <p:cNvPr id="91" name="Freeform 22">
              <a:extLst>
                <a:ext uri="{FF2B5EF4-FFF2-40B4-BE49-F238E27FC236}">
                  <a16:creationId xmlns:a16="http://schemas.microsoft.com/office/drawing/2014/main" id="{EFFFFC4F-ECB0-6D46-84A0-84B7A206872E}"/>
                </a:ext>
              </a:extLst>
            </p:cNvPr>
            <p:cNvSpPr>
              <a:spLocks/>
            </p:cNvSpPr>
            <p:nvPr/>
          </p:nvSpPr>
          <p:spPr bwMode="auto">
            <a:xfrm>
              <a:off x="1556" y="444"/>
              <a:ext cx="1027" cy="1273"/>
            </a:xfrm>
            <a:custGeom>
              <a:avLst/>
              <a:gdLst>
                <a:gd name="T0" fmla="*/ 36 w 432"/>
                <a:gd name="T1" fmla="*/ 0 h 536"/>
                <a:gd name="T2" fmla="*/ 0 w 432"/>
                <a:gd name="T3" fmla="*/ 36 h 536"/>
                <a:gd name="T4" fmla="*/ 0 w 432"/>
                <a:gd name="T5" fmla="*/ 500 h 536"/>
                <a:gd name="T6" fmla="*/ 36 w 432"/>
                <a:gd name="T7" fmla="*/ 536 h 536"/>
                <a:gd name="T8" fmla="*/ 396 w 432"/>
                <a:gd name="T9" fmla="*/ 536 h 536"/>
                <a:gd name="T10" fmla="*/ 432 w 432"/>
                <a:gd name="T11" fmla="*/ 500 h 536"/>
                <a:gd name="T12" fmla="*/ 432 w 432"/>
                <a:gd name="T13" fmla="*/ 135 h 536"/>
                <a:gd name="T14" fmla="*/ 299 w 432"/>
                <a:gd name="T15" fmla="*/ 0 h 536"/>
                <a:gd name="T16" fmla="*/ 36 w 432"/>
                <a:gd name="T1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536">
                  <a:moveTo>
                    <a:pt x="36" y="0"/>
                  </a:moveTo>
                  <a:cubicBezTo>
                    <a:pt x="16" y="0"/>
                    <a:pt x="0" y="16"/>
                    <a:pt x="0" y="36"/>
                  </a:cubicBezTo>
                  <a:cubicBezTo>
                    <a:pt x="0" y="500"/>
                    <a:pt x="0" y="500"/>
                    <a:pt x="0" y="500"/>
                  </a:cubicBezTo>
                  <a:cubicBezTo>
                    <a:pt x="0" y="520"/>
                    <a:pt x="16" y="536"/>
                    <a:pt x="36" y="536"/>
                  </a:cubicBezTo>
                  <a:cubicBezTo>
                    <a:pt x="396" y="536"/>
                    <a:pt x="396" y="536"/>
                    <a:pt x="396" y="536"/>
                  </a:cubicBezTo>
                  <a:cubicBezTo>
                    <a:pt x="415" y="536"/>
                    <a:pt x="432" y="520"/>
                    <a:pt x="432" y="500"/>
                  </a:cubicBezTo>
                  <a:cubicBezTo>
                    <a:pt x="432" y="135"/>
                    <a:pt x="432" y="135"/>
                    <a:pt x="432" y="135"/>
                  </a:cubicBezTo>
                  <a:cubicBezTo>
                    <a:pt x="299" y="0"/>
                    <a:pt x="299" y="0"/>
                    <a:pt x="299" y="0"/>
                  </a:cubicBezTo>
                  <a:lnTo>
                    <a:pt x="36" y="0"/>
                  </a:ln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2" name="Freeform 23">
              <a:extLst>
                <a:ext uri="{FF2B5EF4-FFF2-40B4-BE49-F238E27FC236}">
                  <a16:creationId xmlns:a16="http://schemas.microsoft.com/office/drawing/2014/main" id="{5F1F6E44-5591-B340-B55B-2154164D8D6F}"/>
                </a:ext>
              </a:extLst>
            </p:cNvPr>
            <p:cNvSpPr>
              <a:spLocks/>
            </p:cNvSpPr>
            <p:nvPr/>
          </p:nvSpPr>
          <p:spPr bwMode="auto">
            <a:xfrm>
              <a:off x="1699" y="684"/>
              <a:ext cx="456" cy="95"/>
            </a:xfrm>
            <a:custGeom>
              <a:avLst/>
              <a:gdLst>
                <a:gd name="T0" fmla="*/ 172 w 192"/>
                <a:gd name="T1" fmla="*/ 40 h 40"/>
                <a:gd name="T2" fmla="*/ 20 w 192"/>
                <a:gd name="T3" fmla="*/ 40 h 40"/>
                <a:gd name="T4" fmla="*/ 0 w 192"/>
                <a:gd name="T5" fmla="*/ 20 h 40"/>
                <a:gd name="T6" fmla="*/ 20 w 192"/>
                <a:gd name="T7" fmla="*/ 0 h 40"/>
                <a:gd name="T8" fmla="*/ 172 w 192"/>
                <a:gd name="T9" fmla="*/ 0 h 40"/>
                <a:gd name="T10" fmla="*/ 192 w 192"/>
                <a:gd name="T11" fmla="*/ 20 h 40"/>
                <a:gd name="T12" fmla="*/ 172 w 19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92" h="40">
                  <a:moveTo>
                    <a:pt x="172" y="40"/>
                  </a:moveTo>
                  <a:cubicBezTo>
                    <a:pt x="20" y="40"/>
                    <a:pt x="20" y="40"/>
                    <a:pt x="20" y="40"/>
                  </a:cubicBezTo>
                  <a:cubicBezTo>
                    <a:pt x="9" y="40"/>
                    <a:pt x="0" y="31"/>
                    <a:pt x="0" y="20"/>
                  </a:cubicBezTo>
                  <a:cubicBezTo>
                    <a:pt x="0" y="9"/>
                    <a:pt x="9" y="0"/>
                    <a:pt x="20" y="0"/>
                  </a:cubicBezTo>
                  <a:cubicBezTo>
                    <a:pt x="172" y="0"/>
                    <a:pt x="172" y="0"/>
                    <a:pt x="172" y="0"/>
                  </a:cubicBezTo>
                  <a:cubicBezTo>
                    <a:pt x="183" y="0"/>
                    <a:pt x="192" y="9"/>
                    <a:pt x="192" y="20"/>
                  </a:cubicBezTo>
                  <a:cubicBezTo>
                    <a:pt x="192" y="31"/>
                    <a:pt x="183" y="40"/>
                    <a:pt x="172"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3" name="Freeform 24">
              <a:extLst>
                <a:ext uri="{FF2B5EF4-FFF2-40B4-BE49-F238E27FC236}">
                  <a16:creationId xmlns:a16="http://schemas.microsoft.com/office/drawing/2014/main" id="{17EA1F25-4D50-9546-BA41-FF3044E41A01}"/>
                </a:ext>
              </a:extLst>
            </p:cNvPr>
            <p:cNvSpPr>
              <a:spLocks/>
            </p:cNvSpPr>
            <p:nvPr/>
          </p:nvSpPr>
          <p:spPr bwMode="auto">
            <a:xfrm>
              <a:off x="1699" y="91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4" name="Freeform 25">
              <a:extLst>
                <a:ext uri="{FF2B5EF4-FFF2-40B4-BE49-F238E27FC236}">
                  <a16:creationId xmlns:a16="http://schemas.microsoft.com/office/drawing/2014/main" id="{23209D9D-51ED-DF46-BF37-5D979B1B460E}"/>
                </a:ext>
              </a:extLst>
            </p:cNvPr>
            <p:cNvSpPr>
              <a:spLocks/>
            </p:cNvSpPr>
            <p:nvPr/>
          </p:nvSpPr>
          <p:spPr bwMode="auto">
            <a:xfrm>
              <a:off x="1699" y="1152"/>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5" name="Freeform 26">
              <a:extLst>
                <a:ext uri="{FF2B5EF4-FFF2-40B4-BE49-F238E27FC236}">
                  <a16:creationId xmlns:a16="http://schemas.microsoft.com/office/drawing/2014/main" id="{E5A6FA28-A85E-BF4A-B4B6-4C287BA63027}"/>
                </a:ext>
              </a:extLst>
            </p:cNvPr>
            <p:cNvSpPr>
              <a:spLocks/>
            </p:cNvSpPr>
            <p:nvPr/>
          </p:nvSpPr>
          <p:spPr bwMode="auto">
            <a:xfrm>
              <a:off x="1699" y="138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6" name="Freeform 27">
              <a:extLst>
                <a:ext uri="{FF2B5EF4-FFF2-40B4-BE49-F238E27FC236}">
                  <a16:creationId xmlns:a16="http://schemas.microsoft.com/office/drawing/2014/main" id="{694E934B-D653-1047-9721-179EBA24F90C}"/>
                </a:ext>
              </a:extLst>
            </p:cNvPr>
            <p:cNvSpPr>
              <a:spLocks/>
            </p:cNvSpPr>
            <p:nvPr/>
          </p:nvSpPr>
          <p:spPr bwMode="auto">
            <a:xfrm>
              <a:off x="2267" y="444"/>
              <a:ext cx="316" cy="320"/>
            </a:xfrm>
            <a:custGeom>
              <a:avLst/>
              <a:gdLst>
                <a:gd name="T0" fmla="*/ 133 w 133"/>
                <a:gd name="T1" fmla="*/ 135 h 135"/>
                <a:gd name="T2" fmla="*/ 0 w 133"/>
                <a:gd name="T3" fmla="*/ 0 h 135"/>
                <a:gd name="T4" fmla="*/ 0 w 133"/>
                <a:gd name="T5" fmla="*/ 0 h 135"/>
                <a:gd name="T6" fmla="*/ 0 w 133"/>
                <a:gd name="T7" fmla="*/ 99 h 135"/>
                <a:gd name="T8" fmla="*/ 36 w 133"/>
                <a:gd name="T9" fmla="*/ 135 h 135"/>
                <a:gd name="T10" fmla="*/ 133 w 133"/>
                <a:gd name="T11" fmla="*/ 135 h 135"/>
              </a:gdLst>
              <a:ahLst/>
              <a:cxnLst>
                <a:cxn ang="0">
                  <a:pos x="T0" y="T1"/>
                </a:cxn>
                <a:cxn ang="0">
                  <a:pos x="T2" y="T3"/>
                </a:cxn>
                <a:cxn ang="0">
                  <a:pos x="T4" y="T5"/>
                </a:cxn>
                <a:cxn ang="0">
                  <a:pos x="T6" y="T7"/>
                </a:cxn>
                <a:cxn ang="0">
                  <a:pos x="T8" y="T9"/>
                </a:cxn>
                <a:cxn ang="0">
                  <a:pos x="T10" y="T11"/>
                </a:cxn>
              </a:cxnLst>
              <a:rect l="0" t="0" r="r" b="b"/>
              <a:pathLst>
                <a:path w="133" h="135">
                  <a:moveTo>
                    <a:pt x="133" y="135"/>
                  </a:moveTo>
                  <a:cubicBezTo>
                    <a:pt x="0" y="0"/>
                    <a:pt x="0" y="0"/>
                    <a:pt x="0" y="0"/>
                  </a:cubicBezTo>
                  <a:cubicBezTo>
                    <a:pt x="0" y="0"/>
                    <a:pt x="0" y="0"/>
                    <a:pt x="0" y="0"/>
                  </a:cubicBezTo>
                  <a:cubicBezTo>
                    <a:pt x="0" y="99"/>
                    <a:pt x="0" y="99"/>
                    <a:pt x="0" y="99"/>
                  </a:cubicBezTo>
                  <a:cubicBezTo>
                    <a:pt x="0" y="119"/>
                    <a:pt x="17" y="135"/>
                    <a:pt x="36" y="135"/>
                  </a:cubicBezTo>
                  <a:cubicBezTo>
                    <a:pt x="133" y="135"/>
                    <a:pt x="133" y="135"/>
                    <a:pt x="133" y="13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116" name="Oval 115">
            <a:extLst>
              <a:ext uri="{FF2B5EF4-FFF2-40B4-BE49-F238E27FC236}">
                <a16:creationId xmlns:a16="http://schemas.microsoft.com/office/drawing/2014/main" id="{AC73D035-C736-FF4C-BB3B-A64031A999CA}"/>
              </a:ext>
            </a:extLst>
          </p:cNvPr>
          <p:cNvSpPr>
            <a:spLocks noChangeAspect="1"/>
          </p:cNvSpPr>
          <p:nvPr/>
        </p:nvSpPr>
        <p:spPr>
          <a:xfrm>
            <a:off x="119471" y="1559209"/>
            <a:ext cx="457200" cy="4572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a:t>1</a:t>
            </a:r>
          </a:p>
        </p:txBody>
      </p:sp>
      <p:sp>
        <p:nvSpPr>
          <p:cNvPr id="117" name="Oval 116">
            <a:extLst>
              <a:ext uri="{FF2B5EF4-FFF2-40B4-BE49-F238E27FC236}">
                <a16:creationId xmlns:a16="http://schemas.microsoft.com/office/drawing/2014/main" id="{8135D6B5-5364-0A44-85AE-AE52BA68AC73}"/>
              </a:ext>
            </a:extLst>
          </p:cNvPr>
          <p:cNvSpPr>
            <a:spLocks noChangeAspect="1"/>
          </p:cNvSpPr>
          <p:nvPr/>
        </p:nvSpPr>
        <p:spPr>
          <a:xfrm>
            <a:off x="3192327" y="1559209"/>
            <a:ext cx="457200" cy="4572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a:solidFill>
                  <a:schemeClr val="bg2"/>
                </a:solidFill>
              </a:rPr>
              <a:t>2</a:t>
            </a:r>
          </a:p>
        </p:txBody>
      </p:sp>
      <p:sp>
        <p:nvSpPr>
          <p:cNvPr id="118" name="Oval 117">
            <a:extLst>
              <a:ext uri="{FF2B5EF4-FFF2-40B4-BE49-F238E27FC236}">
                <a16:creationId xmlns:a16="http://schemas.microsoft.com/office/drawing/2014/main" id="{7B0643FE-3F25-4446-BE8A-601D7CFDA4C5}"/>
              </a:ext>
            </a:extLst>
          </p:cNvPr>
          <p:cNvSpPr>
            <a:spLocks noChangeAspect="1"/>
          </p:cNvSpPr>
          <p:nvPr/>
        </p:nvSpPr>
        <p:spPr>
          <a:xfrm>
            <a:off x="6461420" y="1559209"/>
            <a:ext cx="457200" cy="4572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a:t>3</a:t>
            </a:r>
          </a:p>
        </p:txBody>
      </p:sp>
      <p:grpSp>
        <p:nvGrpSpPr>
          <p:cNvPr id="119" name="Group 11">
            <a:extLst>
              <a:ext uri="{FF2B5EF4-FFF2-40B4-BE49-F238E27FC236}">
                <a16:creationId xmlns:a16="http://schemas.microsoft.com/office/drawing/2014/main" id="{FE51C387-61AD-3644-A2AE-CDF5CBF861CE}"/>
              </a:ext>
            </a:extLst>
          </p:cNvPr>
          <p:cNvGrpSpPr>
            <a:grpSpLocks noChangeAspect="1"/>
          </p:cNvGrpSpPr>
          <p:nvPr/>
        </p:nvGrpSpPr>
        <p:grpSpPr bwMode="auto">
          <a:xfrm>
            <a:off x="409564" y="2080566"/>
            <a:ext cx="447157" cy="446363"/>
            <a:chOff x="4886" y="2318"/>
            <a:chExt cx="562" cy="561"/>
          </a:xfrm>
        </p:grpSpPr>
        <p:sp>
          <p:nvSpPr>
            <p:cNvPr id="120" name="Freeform 12">
              <a:extLst>
                <a:ext uri="{FF2B5EF4-FFF2-40B4-BE49-F238E27FC236}">
                  <a16:creationId xmlns:a16="http://schemas.microsoft.com/office/drawing/2014/main" id="{A41B8697-2206-734F-8146-2D2DCE839D66}"/>
                </a:ext>
              </a:extLst>
            </p:cNvPr>
            <p:cNvSpPr>
              <a:spLocks/>
            </p:cNvSpPr>
            <p:nvPr/>
          </p:nvSpPr>
          <p:spPr bwMode="auto">
            <a:xfrm>
              <a:off x="5121" y="2552"/>
              <a:ext cx="327" cy="327"/>
            </a:xfrm>
            <a:custGeom>
              <a:avLst/>
              <a:gdLst>
                <a:gd name="T0" fmla="*/ 190 w 380"/>
                <a:gd name="T1" fmla="*/ 0 h 380"/>
                <a:gd name="T2" fmla="*/ 116 w 380"/>
                <a:gd name="T3" fmla="*/ 15 h 380"/>
                <a:gd name="T4" fmla="*/ 32 w 380"/>
                <a:gd name="T5" fmla="*/ 84 h 380"/>
                <a:gd name="T6" fmla="*/ 0 w 380"/>
                <a:gd name="T7" fmla="*/ 190 h 380"/>
                <a:gd name="T8" fmla="*/ 35 w 380"/>
                <a:gd name="T9" fmla="*/ 190 h 380"/>
                <a:gd name="T10" fmla="*/ 71 w 380"/>
                <a:gd name="T11" fmla="*/ 190 h 380"/>
                <a:gd name="T12" fmla="*/ 80 w 380"/>
                <a:gd name="T13" fmla="*/ 144 h 380"/>
                <a:gd name="T14" fmla="*/ 123 w 380"/>
                <a:gd name="T15" fmla="*/ 91 h 380"/>
                <a:gd name="T16" fmla="*/ 190 w 380"/>
                <a:gd name="T17" fmla="*/ 71 h 380"/>
                <a:gd name="T18" fmla="*/ 236 w 380"/>
                <a:gd name="T19" fmla="*/ 80 h 380"/>
                <a:gd name="T20" fmla="*/ 288 w 380"/>
                <a:gd name="T21" fmla="*/ 123 h 380"/>
                <a:gd name="T22" fmla="*/ 309 w 380"/>
                <a:gd name="T23" fmla="*/ 190 h 380"/>
                <a:gd name="T24" fmla="*/ 299 w 380"/>
                <a:gd name="T25" fmla="*/ 236 h 380"/>
                <a:gd name="T26" fmla="*/ 256 w 380"/>
                <a:gd name="T27" fmla="*/ 288 h 380"/>
                <a:gd name="T28" fmla="*/ 190 w 380"/>
                <a:gd name="T29" fmla="*/ 309 h 380"/>
                <a:gd name="T30" fmla="*/ 144 w 380"/>
                <a:gd name="T31" fmla="*/ 299 h 380"/>
                <a:gd name="T32" fmla="*/ 91 w 380"/>
                <a:gd name="T33" fmla="*/ 256 h 380"/>
                <a:gd name="T34" fmla="*/ 71 w 380"/>
                <a:gd name="T35" fmla="*/ 190 h 380"/>
                <a:gd name="T36" fmla="*/ 35 w 380"/>
                <a:gd name="T37" fmla="*/ 190 h 380"/>
                <a:gd name="T38" fmla="*/ 0 w 380"/>
                <a:gd name="T39" fmla="*/ 190 h 380"/>
                <a:gd name="T40" fmla="*/ 15 w 380"/>
                <a:gd name="T41" fmla="*/ 264 h 380"/>
                <a:gd name="T42" fmla="*/ 84 w 380"/>
                <a:gd name="T43" fmla="*/ 347 h 380"/>
                <a:gd name="T44" fmla="*/ 190 w 380"/>
                <a:gd name="T45" fmla="*/ 380 h 380"/>
                <a:gd name="T46" fmla="*/ 190 w 380"/>
                <a:gd name="T47" fmla="*/ 380 h 380"/>
                <a:gd name="T48" fmla="*/ 190 w 380"/>
                <a:gd name="T49" fmla="*/ 380 h 380"/>
                <a:gd name="T50" fmla="*/ 264 w 380"/>
                <a:gd name="T51" fmla="*/ 365 h 380"/>
                <a:gd name="T52" fmla="*/ 347 w 380"/>
                <a:gd name="T53" fmla="*/ 296 h 380"/>
                <a:gd name="T54" fmla="*/ 380 w 380"/>
                <a:gd name="T55" fmla="*/ 190 h 380"/>
                <a:gd name="T56" fmla="*/ 380 w 380"/>
                <a:gd name="T57" fmla="*/ 190 h 380"/>
                <a:gd name="T58" fmla="*/ 344 w 380"/>
                <a:gd name="T59" fmla="*/ 225 h 380"/>
                <a:gd name="T60" fmla="*/ 309 w 380"/>
                <a:gd name="T61" fmla="*/ 190 h 380"/>
                <a:gd name="T62" fmla="*/ 288 w 380"/>
                <a:gd name="T63" fmla="*/ 123 h 380"/>
                <a:gd name="T64" fmla="*/ 236 w 380"/>
                <a:gd name="T65" fmla="*/ 80 h 380"/>
                <a:gd name="T66" fmla="*/ 190 w 380"/>
                <a:gd name="T67" fmla="*/ 71 h 380"/>
                <a:gd name="T68" fmla="*/ 154 w 380"/>
                <a:gd name="T69" fmla="*/ 35 h 380"/>
                <a:gd name="T70" fmla="*/ 190 w 380"/>
                <a:gd name="T71" fmla="*/ 0 h 380"/>
                <a:gd name="T72" fmla="*/ 190 w 380"/>
                <a:gd name="T7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0" h="380">
                  <a:moveTo>
                    <a:pt x="190" y="0"/>
                  </a:moveTo>
                  <a:cubicBezTo>
                    <a:pt x="164" y="0"/>
                    <a:pt x="139" y="5"/>
                    <a:pt x="116" y="15"/>
                  </a:cubicBezTo>
                  <a:cubicBezTo>
                    <a:pt x="82" y="29"/>
                    <a:pt x="53" y="53"/>
                    <a:pt x="32" y="84"/>
                  </a:cubicBezTo>
                  <a:cubicBezTo>
                    <a:pt x="12" y="114"/>
                    <a:pt x="0" y="151"/>
                    <a:pt x="0" y="190"/>
                  </a:cubicBezTo>
                  <a:cubicBezTo>
                    <a:pt x="35" y="190"/>
                    <a:pt x="35" y="190"/>
                    <a:pt x="35" y="190"/>
                  </a:cubicBezTo>
                  <a:cubicBezTo>
                    <a:pt x="71" y="190"/>
                    <a:pt x="71" y="190"/>
                    <a:pt x="71" y="190"/>
                  </a:cubicBezTo>
                  <a:cubicBezTo>
                    <a:pt x="71" y="173"/>
                    <a:pt x="74" y="158"/>
                    <a:pt x="80" y="144"/>
                  </a:cubicBezTo>
                  <a:cubicBezTo>
                    <a:pt x="89" y="122"/>
                    <a:pt x="104" y="104"/>
                    <a:pt x="123" y="91"/>
                  </a:cubicBezTo>
                  <a:cubicBezTo>
                    <a:pt x="142" y="79"/>
                    <a:pt x="165" y="71"/>
                    <a:pt x="190" y="71"/>
                  </a:cubicBezTo>
                  <a:cubicBezTo>
                    <a:pt x="206" y="71"/>
                    <a:pt x="222" y="74"/>
                    <a:pt x="236" y="80"/>
                  </a:cubicBezTo>
                  <a:cubicBezTo>
                    <a:pt x="257" y="89"/>
                    <a:pt x="275" y="104"/>
                    <a:pt x="288" y="123"/>
                  </a:cubicBezTo>
                  <a:cubicBezTo>
                    <a:pt x="301" y="142"/>
                    <a:pt x="309" y="165"/>
                    <a:pt x="309" y="190"/>
                  </a:cubicBezTo>
                  <a:cubicBezTo>
                    <a:pt x="309" y="206"/>
                    <a:pt x="305" y="222"/>
                    <a:pt x="299" y="236"/>
                  </a:cubicBezTo>
                  <a:cubicBezTo>
                    <a:pt x="290" y="257"/>
                    <a:pt x="275" y="276"/>
                    <a:pt x="256" y="288"/>
                  </a:cubicBezTo>
                  <a:cubicBezTo>
                    <a:pt x="237" y="301"/>
                    <a:pt x="215" y="309"/>
                    <a:pt x="190" y="309"/>
                  </a:cubicBezTo>
                  <a:cubicBezTo>
                    <a:pt x="173" y="309"/>
                    <a:pt x="158" y="305"/>
                    <a:pt x="144" y="299"/>
                  </a:cubicBezTo>
                  <a:cubicBezTo>
                    <a:pt x="122" y="290"/>
                    <a:pt x="104" y="275"/>
                    <a:pt x="91" y="256"/>
                  </a:cubicBezTo>
                  <a:cubicBezTo>
                    <a:pt x="78" y="237"/>
                    <a:pt x="71" y="215"/>
                    <a:pt x="71" y="190"/>
                  </a:cubicBezTo>
                  <a:cubicBezTo>
                    <a:pt x="35" y="190"/>
                    <a:pt x="35" y="190"/>
                    <a:pt x="35" y="190"/>
                  </a:cubicBezTo>
                  <a:cubicBezTo>
                    <a:pt x="0" y="190"/>
                    <a:pt x="0" y="190"/>
                    <a:pt x="0" y="190"/>
                  </a:cubicBezTo>
                  <a:cubicBezTo>
                    <a:pt x="0" y="216"/>
                    <a:pt x="5" y="241"/>
                    <a:pt x="15" y="264"/>
                  </a:cubicBezTo>
                  <a:cubicBezTo>
                    <a:pt x="29" y="298"/>
                    <a:pt x="53" y="327"/>
                    <a:pt x="84" y="347"/>
                  </a:cubicBezTo>
                  <a:cubicBezTo>
                    <a:pt x="114" y="368"/>
                    <a:pt x="151" y="380"/>
                    <a:pt x="190" y="380"/>
                  </a:cubicBezTo>
                  <a:cubicBezTo>
                    <a:pt x="190" y="380"/>
                    <a:pt x="190" y="380"/>
                    <a:pt x="190" y="380"/>
                  </a:cubicBezTo>
                  <a:cubicBezTo>
                    <a:pt x="190" y="380"/>
                    <a:pt x="190" y="380"/>
                    <a:pt x="190" y="380"/>
                  </a:cubicBezTo>
                  <a:cubicBezTo>
                    <a:pt x="216" y="380"/>
                    <a:pt x="241" y="374"/>
                    <a:pt x="264" y="365"/>
                  </a:cubicBezTo>
                  <a:cubicBezTo>
                    <a:pt x="298" y="350"/>
                    <a:pt x="327" y="326"/>
                    <a:pt x="347" y="296"/>
                  </a:cubicBezTo>
                  <a:cubicBezTo>
                    <a:pt x="368" y="266"/>
                    <a:pt x="380" y="229"/>
                    <a:pt x="380" y="190"/>
                  </a:cubicBezTo>
                  <a:cubicBezTo>
                    <a:pt x="380" y="190"/>
                    <a:pt x="380" y="190"/>
                    <a:pt x="380" y="190"/>
                  </a:cubicBezTo>
                  <a:cubicBezTo>
                    <a:pt x="380" y="209"/>
                    <a:pt x="364" y="225"/>
                    <a:pt x="344" y="225"/>
                  </a:cubicBezTo>
                  <a:cubicBezTo>
                    <a:pt x="324" y="225"/>
                    <a:pt x="309" y="209"/>
                    <a:pt x="309" y="190"/>
                  </a:cubicBezTo>
                  <a:cubicBezTo>
                    <a:pt x="309" y="165"/>
                    <a:pt x="301" y="142"/>
                    <a:pt x="288" y="123"/>
                  </a:cubicBezTo>
                  <a:cubicBezTo>
                    <a:pt x="275" y="104"/>
                    <a:pt x="257" y="89"/>
                    <a:pt x="236" y="80"/>
                  </a:cubicBezTo>
                  <a:cubicBezTo>
                    <a:pt x="222" y="74"/>
                    <a:pt x="206" y="71"/>
                    <a:pt x="190" y="71"/>
                  </a:cubicBezTo>
                  <a:cubicBezTo>
                    <a:pt x="170" y="71"/>
                    <a:pt x="154" y="55"/>
                    <a:pt x="154" y="35"/>
                  </a:cubicBezTo>
                  <a:cubicBezTo>
                    <a:pt x="154" y="16"/>
                    <a:pt x="170" y="0"/>
                    <a:pt x="190" y="0"/>
                  </a:cubicBezTo>
                  <a:cubicBezTo>
                    <a:pt x="190" y="0"/>
                    <a:pt x="190" y="0"/>
                    <a:pt x="190"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3">
              <a:extLst>
                <a:ext uri="{FF2B5EF4-FFF2-40B4-BE49-F238E27FC236}">
                  <a16:creationId xmlns:a16="http://schemas.microsoft.com/office/drawing/2014/main" id="{9571D836-E2A9-D243-B348-A9E1672B9380}"/>
                </a:ext>
              </a:extLst>
            </p:cNvPr>
            <p:cNvSpPr>
              <a:spLocks/>
            </p:cNvSpPr>
            <p:nvPr/>
          </p:nvSpPr>
          <p:spPr bwMode="auto">
            <a:xfrm>
              <a:off x="5258" y="2318"/>
              <a:ext cx="52" cy="177"/>
            </a:xfrm>
            <a:custGeom>
              <a:avLst/>
              <a:gdLst>
                <a:gd name="T0" fmla="*/ 30 w 60"/>
                <a:gd name="T1" fmla="*/ 0 h 206"/>
                <a:gd name="T2" fmla="*/ 0 w 60"/>
                <a:gd name="T3" fmla="*/ 30 h 206"/>
                <a:gd name="T4" fmla="*/ 0 w 60"/>
                <a:gd name="T5" fmla="*/ 176 h 206"/>
                <a:gd name="T6" fmla="*/ 30 w 60"/>
                <a:gd name="T7" fmla="*/ 206 h 206"/>
                <a:gd name="T8" fmla="*/ 60 w 60"/>
                <a:gd name="T9" fmla="*/ 176 h 206"/>
                <a:gd name="T10" fmla="*/ 60 w 60"/>
                <a:gd name="T11" fmla="*/ 30 h 206"/>
                <a:gd name="T12" fmla="*/ 30 w 60"/>
                <a:gd name="T13" fmla="*/ 0 h 206"/>
              </a:gdLst>
              <a:ahLst/>
              <a:cxnLst>
                <a:cxn ang="0">
                  <a:pos x="T0" y="T1"/>
                </a:cxn>
                <a:cxn ang="0">
                  <a:pos x="T2" y="T3"/>
                </a:cxn>
                <a:cxn ang="0">
                  <a:pos x="T4" y="T5"/>
                </a:cxn>
                <a:cxn ang="0">
                  <a:pos x="T6" y="T7"/>
                </a:cxn>
                <a:cxn ang="0">
                  <a:pos x="T8" y="T9"/>
                </a:cxn>
                <a:cxn ang="0">
                  <a:pos x="T10" y="T11"/>
                </a:cxn>
                <a:cxn ang="0">
                  <a:pos x="T12" y="T13"/>
                </a:cxn>
              </a:cxnLst>
              <a:rect l="0" t="0" r="r" b="b"/>
              <a:pathLst>
                <a:path w="60" h="206">
                  <a:moveTo>
                    <a:pt x="30" y="0"/>
                  </a:moveTo>
                  <a:cubicBezTo>
                    <a:pt x="13" y="0"/>
                    <a:pt x="0" y="13"/>
                    <a:pt x="0" y="30"/>
                  </a:cubicBezTo>
                  <a:cubicBezTo>
                    <a:pt x="0" y="176"/>
                    <a:pt x="0" y="176"/>
                    <a:pt x="0" y="176"/>
                  </a:cubicBezTo>
                  <a:cubicBezTo>
                    <a:pt x="0" y="192"/>
                    <a:pt x="13" y="206"/>
                    <a:pt x="30" y="206"/>
                  </a:cubicBezTo>
                  <a:cubicBezTo>
                    <a:pt x="46" y="206"/>
                    <a:pt x="60" y="192"/>
                    <a:pt x="60" y="176"/>
                  </a:cubicBezTo>
                  <a:cubicBezTo>
                    <a:pt x="60" y="30"/>
                    <a:pt x="60" y="30"/>
                    <a:pt x="60" y="30"/>
                  </a:cubicBezTo>
                  <a:cubicBezTo>
                    <a:pt x="60" y="13"/>
                    <a:pt x="46" y="0"/>
                    <a:pt x="3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4">
              <a:extLst>
                <a:ext uri="{FF2B5EF4-FFF2-40B4-BE49-F238E27FC236}">
                  <a16:creationId xmlns:a16="http://schemas.microsoft.com/office/drawing/2014/main" id="{14EC8F13-893F-DD4C-B6E7-2A8077351384}"/>
                </a:ext>
              </a:extLst>
            </p:cNvPr>
            <p:cNvSpPr>
              <a:spLocks/>
            </p:cNvSpPr>
            <p:nvPr/>
          </p:nvSpPr>
          <p:spPr bwMode="auto">
            <a:xfrm>
              <a:off x="4886" y="2690"/>
              <a:ext cx="178" cy="51"/>
            </a:xfrm>
            <a:custGeom>
              <a:avLst/>
              <a:gdLst>
                <a:gd name="T0" fmla="*/ 176 w 206"/>
                <a:gd name="T1" fmla="*/ 0 h 60"/>
                <a:gd name="T2" fmla="*/ 30 w 206"/>
                <a:gd name="T3" fmla="*/ 0 h 60"/>
                <a:gd name="T4" fmla="*/ 0 w 206"/>
                <a:gd name="T5" fmla="*/ 30 h 60"/>
                <a:gd name="T6" fmla="*/ 30 w 206"/>
                <a:gd name="T7" fmla="*/ 60 h 60"/>
                <a:gd name="T8" fmla="*/ 176 w 206"/>
                <a:gd name="T9" fmla="*/ 60 h 60"/>
                <a:gd name="T10" fmla="*/ 206 w 206"/>
                <a:gd name="T11" fmla="*/ 30 h 60"/>
                <a:gd name="T12" fmla="*/ 176 w 20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206" h="60">
                  <a:moveTo>
                    <a:pt x="176" y="0"/>
                  </a:moveTo>
                  <a:cubicBezTo>
                    <a:pt x="30" y="0"/>
                    <a:pt x="30" y="0"/>
                    <a:pt x="30" y="0"/>
                  </a:cubicBezTo>
                  <a:cubicBezTo>
                    <a:pt x="13" y="0"/>
                    <a:pt x="0" y="13"/>
                    <a:pt x="0" y="30"/>
                  </a:cubicBezTo>
                  <a:cubicBezTo>
                    <a:pt x="0" y="46"/>
                    <a:pt x="13" y="60"/>
                    <a:pt x="30" y="60"/>
                  </a:cubicBezTo>
                  <a:cubicBezTo>
                    <a:pt x="176" y="60"/>
                    <a:pt x="176" y="60"/>
                    <a:pt x="176" y="60"/>
                  </a:cubicBezTo>
                  <a:cubicBezTo>
                    <a:pt x="192" y="60"/>
                    <a:pt x="206" y="46"/>
                    <a:pt x="206" y="30"/>
                  </a:cubicBezTo>
                  <a:cubicBezTo>
                    <a:pt x="206" y="13"/>
                    <a:pt x="192" y="0"/>
                    <a:pt x="176"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5">
              <a:extLst>
                <a:ext uri="{FF2B5EF4-FFF2-40B4-BE49-F238E27FC236}">
                  <a16:creationId xmlns:a16="http://schemas.microsoft.com/office/drawing/2014/main" id="{F9B85B40-8815-C849-B64B-BBAED0E5443C}"/>
                </a:ext>
              </a:extLst>
            </p:cNvPr>
            <p:cNvSpPr>
              <a:spLocks/>
            </p:cNvSpPr>
            <p:nvPr/>
          </p:nvSpPr>
          <p:spPr bwMode="auto">
            <a:xfrm>
              <a:off x="5069" y="2368"/>
              <a:ext cx="121" cy="160"/>
            </a:xfrm>
            <a:custGeom>
              <a:avLst/>
              <a:gdLst>
                <a:gd name="T0" fmla="*/ 34 w 141"/>
                <a:gd name="T1" fmla="*/ 0 h 186"/>
                <a:gd name="T2" fmla="*/ 19 w 141"/>
                <a:gd name="T3" fmla="*/ 4 h 186"/>
                <a:gd name="T4" fmla="*/ 8 w 141"/>
                <a:gd name="T5" fmla="*/ 45 h 186"/>
                <a:gd name="T6" fmla="*/ 81 w 141"/>
                <a:gd name="T7" fmla="*/ 171 h 186"/>
                <a:gd name="T8" fmla="*/ 107 w 141"/>
                <a:gd name="T9" fmla="*/ 186 h 186"/>
                <a:gd name="T10" fmla="*/ 122 w 141"/>
                <a:gd name="T11" fmla="*/ 182 h 186"/>
                <a:gd name="T12" fmla="*/ 133 w 141"/>
                <a:gd name="T13" fmla="*/ 141 h 186"/>
                <a:gd name="T14" fmla="*/ 60 w 141"/>
                <a:gd name="T15" fmla="*/ 15 h 186"/>
                <a:gd name="T16" fmla="*/ 34 w 141"/>
                <a:gd name="T1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86">
                  <a:moveTo>
                    <a:pt x="34" y="0"/>
                  </a:moveTo>
                  <a:cubicBezTo>
                    <a:pt x="29" y="0"/>
                    <a:pt x="24" y="1"/>
                    <a:pt x="19" y="4"/>
                  </a:cubicBezTo>
                  <a:cubicBezTo>
                    <a:pt x="5" y="12"/>
                    <a:pt x="0" y="31"/>
                    <a:pt x="8" y="45"/>
                  </a:cubicBezTo>
                  <a:cubicBezTo>
                    <a:pt x="81" y="171"/>
                    <a:pt x="81" y="171"/>
                    <a:pt x="81" y="171"/>
                  </a:cubicBezTo>
                  <a:cubicBezTo>
                    <a:pt x="86" y="181"/>
                    <a:pt x="96" y="186"/>
                    <a:pt x="107" y="186"/>
                  </a:cubicBezTo>
                  <a:cubicBezTo>
                    <a:pt x="112" y="186"/>
                    <a:pt x="117" y="185"/>
                    <a:pt x="122" y="182"/>
                  </a:cubicBezTo>
                  <a:cubicBezTo>
                    <a:pt x="136" y="174"/>
                    <a:pt x="141" y="155"/>
                    <a:pt x="133" y="141"/>
                  </a:cubicBezTo>
                  <a:cubicBezTo>
                    <a:pt x="60" y="15"/>
                    <a:pt x="60" y="15"/>
                    <a:pt x="60" y="15"/>
                  </a:cubicBezTo>
                  <a:cubicBezTo>
                    <a:pt x="54" y="5"/>
                    <a:pt x="44" y="0"/>
                    <a:pt x="3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4D373033-B765-394A-876D-23E37EB0E097}"/>
                </a:ext>
              </a:extLst>
            </p:cNvPr>
            <p:cNvSpPr>
              <a:spLocks/>
            </p:cNvSpPr>
            <p:nvPr/>
          </p:nvSpPr>
          <p:spPr bwMode="auto">
            <a:xfrm>
              <a:off x="4933" y="2504"/>
              <a:ext cx="167" cy="114"/>
            </a:xfrm>
            <a:custGeom>
              <a:avLst/>
              <a:gdLst>
                <a:gd name="T0" fmla="*/ 34 w 194"/>
                <a:gd name="T1" fmla="*/ 0 h 133"/>
                <a:gd name="T2" fmla="*/ 8 w 194"/>
                <a:gd name="T3" fmla="*/ 15 h 133"/>
                <a:gd name="T4" fmla="*/ 19 w 194"/>
                <a:gd name="T5" fmla="*/ 56 h 133"/>
                <a:gd name="T6" fmla="*/ 145 w 194"/>
                <a:gd name="T7" fmla="*/ 129 h 133"/>
                <a:gd name="T8" fmla="*/ 160 w 194"/>
                <a:gd name="T9" fmla="*/ 133 h 133"/>
                <a:gd name="T10" fmla="*/ 186 w 194"/>
                <a:gd name="T11" fmla="*/ 118 h 133"/>
                <a:gd name="T12" fmla="*/ 175 w 194"/>
                <a:gd name="T13" fmla="*/ 77 h 133"/>
                <a:gd name="T14" fmla="*/ 49 w 194"/>
                <a:gd name="T15" fmla="*/ 4 h 133"/>
                <a:gd name="T16" fmla="*/ 34 w 194"/>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3">
                  <a:moveTo>
                    <a:pt x="34" y="0"/>
                  </a:moveTo>
                  <a:cubicBezTo>
                    <a:pt x="24" y="0"/>
                    <a:pt x="13" y="5"/>
                    <a:pt x="8" y="15"/>
                  </a:cubicBezTo>
                  <a:cubicBezTo>
                    <a:pt x="0" y="29"/>
                    <a:pt x="4" y="48"/>
                    <a:pt x="19" y="56"/>
                  </a:cubicBezTo>
                  <a:cubicBezTo>
                    <a:pt x="145" y="129"/>
                    <a:pt x="145" y="129"/>
                    <a:pt x="145" y="129"/>
                  </a:cubicBezTo>
                  <a:cubicBezTo>
                    <a:pt x="150" y="132"/>
                    <a:pt x="155" y="133"/>
                    <a:pt x="160" y="133"/>
                  </a:cubicBezTo>
                  <a:cubicBezTo>
                    <a:pt x="170" y="133"/>
                    <a:pt x="181" y="127"/>
                    <a:pt x="186" y="118"/>
                  </a:cubicBezTo>
                  <a:cubicBezTo>
                    <a:pt x="194" y="103"/>
                    <a:pt x="190" y="85"/>
                    <a:pt x="175" y="77"/>
                  </a:cubicBezTo>
                  <a:cubicBezTo>
                    <a:pt x="49" y="4"/>
                    <a:pt x="49" y="4"/>
                    <a:pt x="49" y="4"/>
                  </a:cubicBezTo>
                  <a:cubicBezTo>
                    <a:pt x="44" y="1"/>
                    <a:pt x="39" y="0"/>
                    <a:pt x="3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7">
              <a:extLst>
                <a:ext uri="{FF2B5EF4-FFF2-40B4-BE49-F238E27FC236}">
                  <a16:creationId xmlns:a16="http://schemas.microsoft.com/office/drawing/2014/main" id="{20D4C72A-6CCD-9948-AE5D-19F3E74240D0}"/>
                </a:ext>
              </a:extLst>
            </p:cNvPr>
            <p:cNvSpPr>
              <a:spLocks/>
            </p:cNvSpPr>
            <p:nvPr/>
          </p:nvSpPr>
          <p:spPr bwMode="auto">
            <a:xfrm>
              <a:off x="5253" y="2552"/>
              <a:ext cx="195" cy="194"/>
            </a:xfrm>
            <a:custGeom>
              <a:avLst/>
              <a:gdLst>
                <a:gd name="T0" fmla="*/ 36 w 226"/>
                <a:gd name="T1" fmla="*/ 0 h 225"/>
                <a:gd name="T2" fmla="*/ 36 w 226"/>
                <a:gd name="T3" fmla="*/ 0 h 225"/>
                <a:gd name="T4" fmla="*/ 36 w 226"/>
                <a:gd name="T5" fmla="*/ 0 h 225"/>
                <a:gd name="T6" fmla="*/ 0 w 226"/>
                <a:gd name="T7" fmla="*/ 35 h 225"/>
                <a:gd name="T8" fmla="*/ 36 w 226"/>
                <a:gd name="T9" fmla="*/ 71 h 225"/>
                <a:gd name="T10" fmla="*/ 82 w 226"/>
                <a:gd name="T11" fmla="*/ 80 h 225"/>
                <a:gd name="T12" fmla="*/ 134 w 226"/>
                <a:gd name="T13" fmla="*/ 123 h 225"/>
                <a:gd name="T14" fmla="*/ 155 w 226"/>
                <a:gd name="T15" fmla="*/ 190 h 225"/>
                <a:gd name="T16" fmla="*/ 190 w 226"/>
                <a:gd name="T17" fmla="*/ 225 h 225"/>
                <a:gd name="T18" fmla="*/ 226 w 226"/>
                <a:gd name="T19" fmla="*/ 190 h 225"/>
                <a:gd name="T20" fmla="*/ 211 w 226"/>
                <a:gd name="T21" fmla="*/ 116 h 225"/>
                <a:gd name="T22" fmla="*/ 142 w 226"/>
                <a:gd name="T23" fmla="*/ 32 h 225"/>
                <a:gd name="T24" fmla="*/ 36 w 226"/>
                <a:gd name="T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225">
                  <a:moveTo>
                    <a:pt x="36" y="0"/>
                  </a:moveTo>
                  <a:cubicBezTo>
                    <a:pt x="36" y="0"/>
                    <a:pt x="36" y="0"/>
                    <a:pt x="36" y="0"/>
                  </a:cubicBezTo>
                  <a:cubicBezTo>
                    <a:pt x="36" y="0"/>
                    <a:pt x="36" y="0"/>
                    <a:pt x="36" y="0"/>
                  </a:cubicBezTo>
                  <a:cubicBezTo>
                    <a:pt x="16" y="0"/>
                    <a:pt x="0" y="16"/>
                    <a:pt x="0" y="35"/>
                  </a:cubicBezTo>
                  <a:cubicBezTo>
                    <a:pt x="0" y="55"/>
                    <a:pt x="16" y="71"/>
                    <a:pt x="36" y="71"/>
                  </a:cubicBezTo>
                  <a:cubicBezTo>
                    <a:pt x="52" y="71"/>
                    <a:pt x="68" y="74"/>
                    <a:pt x="82" y="80"/>
                  </a:cubicBezTo>
                  <a:cubicBezTo>
                    <a:pt x="103" y="89"/>
                    <a:pt x="121" y="104"/>
                    <a:pt x="134" y="123"/>
                  </a:cubicBezTo>
                  <a:cubicBezTo>
                    <a:pt x="147" y="142"/>
                    <a:pt x="155" y="165"/>
                    <a:pt x="155" y="190"/>
                  </a:cubicBezTo>
                  <a:cubicBezTo>
                    <a:pt x="155" y="209"/>
                    <a:pt x="170" y="225"/>
                    <a:pt x="190" y="225"/>
                  </a:cubicBezTo>
                  <a:cubicBezTo>
                    <a:pt x="210" y="225"/>
                    <a:pt x="226" y="209"/>
                    <a:pt x="226" y="190"/>
                  </a:cubicBezTo>
                  <a:cubicBezTo>
                    <a:pt x="226" y="164"/>
                    <a:pt x="220" y="139"/>
                    <a:pt x="211" y="116"/>
                  </a:cubicBezTo>
                  <a:cubicBezTo>
                    <a:pt x="196" y="82"/>
                    <a:pt x="172" y="53"/>
                    <a:pt x="142" y="32"/>
                  </a:cubicBezTo>
                  <a:cubicBezTo>
                    <a:pt x="112" y="12"/>
                    <a:pt x="75" y="0"/>
                    <a:pt x="36"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28">
            <a:extLst>
              <a:ext uri="{FF2B5EF4-FFF2-40B4-BE49-F238E27FC236}">
                <a16:creationId xmlns:a16="http://schemas.microsoft.com/office/drawing/2014/main" id="{8F41A969-12F8-0A4D-9D1A-33D2E4279FCB}"/>
              </a:ext>
            </a:extLst>
          </p:cNvPr>
          <p:cNvGrpSpPr>
            <a:grpSpLocks noChangeAspect="1"/>
          </p:cNvGrpSpPr>
          <p:nvPr/>
        </p:nvGrpSpPr>
        <p:grpSpPr bwMode="auto">
          <a:xfrm>
            <a:off x="6918620" y="2268441"/>
            <a:ext cx="1494329" cy="909305"/>
            <a:chOff x="4705" y="1353"/>
            <a:chExt cx="682" cy="415"/>
          </a:xfrm>
        </p:grpSpPr>
        <p:sp>
          <p:nvSpPr>
            <p:cNvPr id="136" name="Freeform 29">
              <a:extLst>
                <a:ext uri="{FF2B5EF4-FFF2-40B4-BE49-F238E27FC236}">
                  <a16:creationId xmlns:a16="http://schemas.microsoft.com/office/drawing/2014/main" id="{CA40904A-D243-844C-BFA5-C7EBE5812CCC}"/>
                </a:ext>
              </a:extLst>
            </p:cNvPr>
            <p:cNvSpPr>
              <a:spLocks/>
            </p:cNvSpPr>
            <p:nvPr/>
          </p:nvSpPr>
          <p:spPr bwMode="auto">
            <a:xfrm>
              <a:off x="4705" y="1713"/>
              <a:ext cx="682" cy="27"/>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0">
              <a:extLst>
                <a:ext uri="{FF2B5EF4-FFF2-40B4-BE49-F238E27FC236}">
                  <a16:creationId xmlns:a16="http://schemas.microsoft.com/office/drawing/2014/main" id="{E499689D-C8AE-F94A-9C12-F34F0A448D7F}"/>
                </a:ext>
              </a:extLst>
            </p:cNvPr>
            <p:cNvSpPr>
              <a:spLocks noEditPoints="1"/>
            </p:cNvSpPr>
            <p:nvPr/>
          </p:nvSpPr>
          <p:spPr bwMode="auto">
            <a:xfrm>
              <a:off x="4762" y="1353"/>
              <a:ext cx="568" cy="333"/>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1">
              <a:extLst>
                <a:ext uri="{FF2B5EF4-FFF2-40B4-BE49-F238E27FC236}">
                  <a16:creationId xmlns:a16="http://schemas.microsoft.com/office/drawing/2014/main" id="{7A14A395-C399-8B49-92D1-DABF8B01C0BC}"/>
                </a:ext>
              </a:extLst>
            </p:cNvPr>
            <p:cNvSpPr>
              <a:spLocks/>
            </p:cNvSpPr>
            <p:nvPr/>
          </p:nvSpPr>
          <p:spPr bwMode="auto">
            <a:xfrm>
              <a:off x="4858" y="1411"/>
              <a:ext cx="377" cy="226"/>
            </a:xfrm>
            <a:custGeom>
              <a:avLst/>
              <a:gdLst>
                <a:gd name="T0" fmla="*/ 456 w 456"/>
                <a:gd name="T1" fmla="*/ 0 h 279"/>
                <a:gd name="T2" fmla="*/ 0 w 456"/>
                <a:gd name="T3" fmla="*/ 0 h 279"/>
                <a:gd name="T4" fmla="*/ 0 w 456"/>
                <a:gd name="T5" fmla="*/ 279 h 279"/>
                <a:gd name="T6" fmla="*/ 360 w 456"/>
                <a:gd name="T7" fmla="*/ 279 h 279"/>
                <a:gd name="T8" fmla="*/ 360 w 456"/>
                <a:gd name="T9" fmla="*/ 273 h 279"/>
                <a:gd name="T10" fmla="*/ 356 w 456"/>
                <a:gd name="T11" fmla="*/ 262 h 279"/>
                <a:gd name="T12" fmla="*/ 356 w 456"/>
                <a:gd name="T13" fmla="*/ 62 h 279"/>
                <a:gd name="T14" fmla="*/ 372 w 456"/>
                <a:gd name="T15" fmla="*/ 45 h 279"/>
                <a:gd name="T16" fmla="*/ 439 w 456"/>
                <a:gd name="T17" fmla="*/ 45 h 279"/>
                <a:gd name="T18" fmla="*/ 456 w 456"/>
                <a:gd name="T19" fmla="*/ 62 h 279"/>
                <a:gd name="T20" fmla="*/ 456 w 456"/>
                <a:gd name="T2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279">
                  <a:moveTo>
                    <a:pt x="456" y="0"/>
                  </a:moveTo>
                  <a:cubicBezTo>
                    <a:pt x="0" y="0"/>
                    <a:pt x="0" y="0"/>
                    <a:pt x="0" y="0"/>
                  </a:cubicBezTo>
                  <a:cubicBezTo>
                    <a:pt x="0" y="279"/>
                    <a:pt x="0" y="279"/>
                    <a:pt x="0" y="279"/>
                  </a:cubicBezTo>
                  <a:cubicBezTo>
                    <a:pt x="360" y="279"/>
                    <a:pt x="360" y="279"/>
                    <a:pt x="360" y="279"/>
                  </a:cubicBezTo>
                  <a:cubicBezTo>
                    <a:pt x="360" y="273"/>
                    <a:pt x="360" y="273"/>
                    <a:pt x="360" y="273"/>
                  </a:cubicBezTo>
                  <a:cubicBezTo>
                    <a:pt x="357" y="270"/>
                    <a:pt x="356" y="266"/>
                    <a:pt x="356" y="262"/>
                  </a:cubicBezTo>
                  <a:cubicBezTo>
                    <a:pt x="356" y="62"/>
                    <a:pt x="356" y="62"/>
                    <a:pt x="356" y="62"/>
                  </a:cubicBezTo>
                  <a:cubicBezTo>
                    <a:pt x="356" y="52"/>
                    <a:pt x="363" y="45"/>
                    <a:pt x="372" y="45"/>
                  </a:cubicBezTo>
                  <a:cubicBezTo>
                    <a:pt x="439" y="45"/>
                    <a:pt x="439" y="45"/>
                    <a:pt x="439" y="45"/>
                  </a:cubicBezTo>
                  <a:cubicBezTo>
                    <a:pt x="448" y="45"/>
                    <a:pt x="456" y="52"/>
                    <a:pt x="456" y="62"/>
                  </a:cubicBezTo>
                  <a:cubicBezTo>
                    <a:pt x="456" y="0"/>
                    <a:pt x="456" y="0"/>
                    <a:pt x="45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2">
              <a:extLst>
                <a:ext uri="{FF2B5EF4-FFF2-40B4-BE49-F238E27FC236}">
                  <a16:creationId xmlns:a16="http://schemas.microsoft.com/office/drawing/2014/main" id="{5FAC61DC-9A85-B248-ABFF-05B5CC27E378}"/>
                </a:ext>
              </a:extLst>
            </p:cNvPr>
            <p:cNvSpPr>
              <a:spLocks/>
            </p:cNvSpPr>
            <p:nvPr/>
          </p:nvSpPr>
          <p:spPr bwMode="auto">
            <a:xfrm>
              <a:off x="4858" y="1528"/>
              <a:ext cx="82" cy="109"/>
            </a:xfrm>
            <a:custGeom>
              <a:avLst/>
              <a:gdLst>
                <a:gd name="T0" fmla="*/ 0 w 100"/>
                <a:gd name="T1" fmla="*/ 17 h 134"/>
                <a:gd name="T2" fmla="*/ 16 w 100"/>
                <a:gd name="T3" fmla="*/ 0 h 134"/>
                <a:gd name="T4" fmla="*/ 83 w 100"/>
                <a:gd name="T5" fmla="*/ 0 h 134"/>
                <a:gd name="T6" fmla="*/ 100 w 100"/>
                <a:gd name="T7" fmla="*/ 17 h 134"/>
                <a:gd name="T8" fmla="*/ 100 w 100"/>
                <a:gd name="T9" fmla="*/ 117 h 134"/>
                <a:gd name="T10" fmla="*/ 83 w 100"/>
                <a:gd name="T11" fmla="*/ 134 h 134"/>
                <a:gd name="T12" fmla="*/ 16 w 100"/>
                <a:gd name="T13" fmla="*/ 134 h 134"/>
                <a:gd name="T14" fmla="*/ 0 w 100"/>
                <a:gd name="T15" fmla="*/ 117 h 134"/>
                <a:gd name="T16" fmla="*/ 0 w 100"/>
                <a:gd name="T17" fmla="*/ 1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34">
                  <a:moveTo>
                    <a:pt x="0" y="17"/>
                  </a:moveTo>
                  <a:cubicBezTo>
                    <a:pt x="0" y="8"/>
                    <a:pt x="7" y="0"/>
                    <a:pt x="16" y="0"/>
                  </a:cubicBezTo>
                  <a:cubicBezTo>
                    <a:pt x="83" y="0"/>
                    <a:pt x="83" y="0"/>
                    <a:pt x="83" y="0"/>
                  </a:cubicBezTo>
                  <a:cubicBezTo>
                    <a:pt x="92" y="0"/>
                    <a:pt x="100" y="8"/>
                    <a:pt x="100" y="17"/>
                  </a:cubicBezTo>
                  <a:cubicBezTo>
                    <a:pt x="100" y="117"/>
                    <a:pt x="100" y="117"/>
                    <a:pt x="100" y="117"/>
                  </a:cubicBezTo>
                  <a:cubicBezTo>
                    <a:pt x="100" y="126"/>
                    <a:pt x="92" y="134"/>
                    <a:pt x="83" y="134"/>
                  </a:cubicBezTo>
                  <a:cubicBezTo>
                    <a:pt x="16" y="134"/>
                    <a:pt x="16" y="134"/>
                    <a:pt x="16" y="134"/>
                  </a:cubicBezTo>
                  <a:cubicBezTo>
                    <a:pt x="7" y="134"/>
                    <a:pt x="0" y="126"/>
                    <a:pt x="0" y="117"/>
                  </a:cubicBezTo>
                  <a:lnTo>
                    <a:pt x="0" y="1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3">
              <a:extLst>
                <a:ext uri="{FF2B5EF4-FFF2-40B4-BE49-F238E27FC236}">
                  <a16:creationId xmlns:a16="http://schemas.microsoft.com/office/drawing/2014/main" id="{05B52BDD-012F-3D46-B824-867AA1C446C8}"/>
                </a:ext>
              </a:extLst>
            </p:cNvPr>
            <p:cNvSpPr>
              <a:spLocks/>
            </p:cNvSpPr>
            <p:nvPr/>
          </p:nvSpPr>
          <p:spPr bwMode="auto">
            <a:xfrm>
              <a:off x="4955" y="1483"/>
              <a:ext cx="83" cy="154"/>
            </a:xfrm>
            <a:custGeom>
              <a:avLst/>
              <a:gdLst>
                <a:gd name="T0" fmla="*/ 0 w 100"/>
                <a:gd name="T1" fmla="*/ 17 h 190"/>
                <a:gd name="T2" fmla="*/ 17 w 100"/>
                <a:gd name="T3" fmla="*/ 0 h 190"/>
                <a:gd name="T4" fmla="*/ 84 w 100"/>
                <a:gd name="T5" fmla="*/ 0 h 190"/>
                <a:gd name="T6" fmla="*/ 100 w 100"/>
                <a:gd name="T7" fmla="*/ 17 h 190"/>
                <a:gd name="T8" fmla="*/ 100 w 100"/>
                <a:gd name="T9" fmla="*/ 173 h 190"/>
                <a:gd name="T10" fmla="*/ 84 w 100"/>
                <a:gd name="T11" fmla="*/ 190 h 190"/>
                <a:gd name="T12" fmla="*/ 17 w 100"/>
                <a:gd name="T13" fmla="*/ 190 h 190"/>
                <a:gd name="T14" fmla="*/ 0 w 100"/>
                <a:gd name="T15" fmla="*/ 173 h 190"/>
                <a:gd name="T16" fmla="*/ 0 w 100"/>
                <a:gd name="T17" fmla="*/ 1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90">
                  <a:moveTo>
                    <a:pt x="0" y="17"/>
                  </a:moveTo>
                  <a:cubicBezTo>
                    <a:pt x="0" y="8"/>
                    <a:pt x="8" y="0"/>
                    <a:pt x="17" y="0"/>
                  </a:cubicBezTo>
                  <a:cubicBezTo>
                    <a:pt x="84" y="0"/>
                    <a:pt x="84" y="0"/>
                    <a:pt x="84" y="0"/>
                  </a:cubicBezTo>
                  <a:cubicBezTo>
                    <a:pt x="93" y="0"/>
                    <a:pt x="100" y="8"/>
                    <a:pt x="100" y="17"/>
                  </a:cubicBezTo>
                  <a:cubicBezTo>
                    <a:pt x="100" y="173"/>
                    <a:pt x="100" y="173"/>
                    <a:pt x="100" y="173"/>
                  </a:cubicBezTo>
                  <a:cubicBezTo>
                    <a:pt x="100" y="182"/>
                    <a:pt x="93" y="190"/>
                    <a:pt x="84" y="190"/>
                  </a:cubicBezTo>
                  <a:cubicBezTo>
                    <a:pt x="17" y="190"/>
                    <a:pt x="17" y="190"/>
                    <a:pt x="17" y="190"/>
                  </a:cubicBezTo>
                  <a:cubicBezTo>
                    <a:pt x="8" y="190"/>
                    <a:pt x="0" y="182"/>
                    <a:pt x="0" y="173"/>
                  </a:cubicBezTo>
                  <a:lnTo>
                    <a:pt x="0" y="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4">
              <a:extLst>
                <a:ext uri="{FF2B5EF4-FFF2-40B4-BE49-F238E27FC236}">
                  <a16:creationId xmlns:a16="http://schemas.microsoft.com/office/drawing/2014/main" id="{0B715D91-0ECA-304D-9C76-03662AD4D9F5}"/>
                </a:ext>
              </a:extLst>
            </p:cNvPr>
            <p:cNvSpPr>
              <a:spLocks/>
            </p:cNvSpPr>
            <p:nvPr/>
          </p:nvSpPr>
          <p:spPr bwMode="auto">
            <a:xfrm>
              <a:off x="5054" y="1411"/>
              <a:ext cx="82" cy="226"/>
            </a:xfrm>
            <a:custGeom>
              <a:avLst/>
              <a:gdLst>
                <a:gd name="T0" fmla="*/ 0 w 100"/>
                <a:gd name="T1" fmla="*/ 17 h 279"/>
                <a:gd name="T2" fmla="*/ 17 w 100"/>
                <a:gd name="T3" fmla="*/ 0 h 279"/>
                <a:gd name="T4" fmla="*/ 83 w 100"/>
                <a:gd name="T5" fmla="*/ 0 h 279"/>
                <a:gd name="T6" fmla="*/ 100 w 100"/>
                <a:gd name="T7" fmla="*/ 17 h 279"/>
                <a:gd name="T8" fmla="*/ 100 w 100"/>
                <a:gd name="T9" fmla="*/ 262 h 279"/>
                <a:gd name="T10" fmla="*/ 83 w 100"/>
                <a:gd name="T11" fmla="*/ 279 h 279"/>
                <a:gd name="T12" fmla="*/ 17 w 100"/>
                <a:gd name="T13" fmla="*/ 279 h 279"/>
                <a:gd name="T14" fmla="*/ 0 w 100"/>
                <a:gd name="T15" fmla="*/ 262 h 279"/>
                <a:gd name="T16" fmla="*/ 0 w 100"/>
                <a:gd name="T17" fmla="*/ 1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79">
                  <a:moveTo>
                    <a:pt x="0" y="17"/>
                  </a:moveTo>
                  <a:cubicBezTo>
                    <a:pt x="0" y="8"/>
                    <a:pt x="7" y="0"/>
                    <a:pt x="17" y="0"/>
                  </a:cubicBezTo>
                  <a:cubicBezTo>
                    <a:pt x="83" y="0"/>
                    <a:pt x="83" y="0"/>
                    <a:pt x="83" y="0"/>
                  </a:cubicBezTo>
                  <a:cubicBezTo>
                    <a:pt x="93" y="0"/>
                    <a:pt x="100" y="8"/>
                    <a:pt x="100" y="17"/>
                  </a:cubicBezTo>
                  <a:cubicBezTo>
                    <a:pt x="100" y="262"/>
                    <a:pt x="100" y="262"/>
                    <a:pt x="100" y="262"/>
                  </a:cubicBezTo>
                  <a:cubicBezTo>
                    <a:pt x="100" y="271"/>
                    <a:pt x="93" y="279"/>
                    <a:pt x="83" y="279"/>
                  </a:cubicBezTo>
                  <a:cubicBezTo>
                    <a:pt x="17" y="279"/>
                    <a:pt x="17" y="279"/>
                    <a:pt x="17" y="279"/>
                  </a:cubicBezTo>
                  <a:cubicBezTo>
                    <a:pt x="7" y="279"/>
                    <a:pt x="0" y="271"/>
                    <a:pt x="0" y="262"/>
                  </a:cubicBezTo>
                  <a:lnTo>
                    <a:pt x="0" y="17"/>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5">
              <a:extLst>
                <a:ext uri="{FF2B5EF4-FFF2-40B4-BE49-F238E27FC236}">
                  <a16:creationId xmlns:a16="http://schemas.microsoft.com/office/drawing/2014/main" id="{247BF80D-B9FA-6441-AE97-4ECE3AC87C03}"/>
                </a:ext>
              </a:extLst>
            </p:cNvPr>
            <p:cNvSpPr>
              <a:spLocks/>
            </p:cNvSpPr>
            <p:nvPr/>
          </p:nvSpPr>
          <p:spPr bwMode="auto">
            <a:xfrm>
              <a:off x="5152" y="1448"/>
              <a:ext cx="83" cy="189"/>
            </a:xfrm>
            <a:custGeom>
              <a:avLst/>
              <a:gdLst>
                <a:gd name="T0" fmla="*/ 0 w 100"/>
                <a:gd name="T1" fmla="*/ 17 h 234"/>
                <a:gd name="T2" fmla="*/ 16 w 100"/>
                <a:gd name="T3" fmla="*/ 0 h 234"/>
                <a:gd name="T4" fmla="*/ 83 w 100"/>
                <a:gd name="T5" fmla="*/ 0 h 234"/>
                <a:gd name="T6" fmla="*/ 100 w 100"/>
                <a:gd name="T7" fmla="*/ 17 h 234"/>
                <a:gd name="T8" fmla="*/ 100 w 100"/>
                <a:gd name="T9" fmla="*/ 217 h 234"/>
                <a:gd name="T10" fmla="*/ 83 w 100"/>
                <a:gd name="T11" fmla="*/ 234 h 234"/>
                <a:gd name="T12" fmla="*/ 16 w 100"/>
                <a:gd name="T13" fmla="*/ 234 h 234"/>
                <a:gd name="T14" fmla="*/ 0 w 100"/>
                <a:gd name="T15" fmla="*/ 217 h 234"/>
                <a:gd name="T16" fmla="*/ 0 w 100"/>
                <a:gd name="T17"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34">
                  <a:moveTo>
                    <a:pt x="0" y="17"/>
                  </a:moveTo>
                  <a:cubicBezTo>
                    <a:pt x="0" y="7"/>
                    <a:pt x="7" y="0"/>
                    <a:pt x="16" y="0"/>
                  </a:cubicBezTo>
                  <a:cubicBezTo>
                    <a:pt x="83" y="0"/>
                    <a:pt x="83" y="0"/>
                    <a:pt x="83" y="0"/>
                  </a:cubicBezTo>
                  <a:cubicBezTo>
                    <a:pt x="92" y="0"/>
                    <a:pt x="100" y="7"/>
                    <a:pt x="100" y="17"/>
                  </a:cubicBezTo>
                  <a:cubicBezTo>
                    <a:pt x="100" y="217"/>
                    <a:pt x="100" y="217"/>
                    <a:pt x="100" y="217"/>
                  </a:cubicBezTo>
                  <a:cubicBezTo>
                    <a:pt x="100" y="226"/>
                    <a:pt x="92" y="234"/>
                    <a:pt x="83" y="234"/>
                  </a:cubicBezTo>
                  <a:cubicBezTo>
                    <a:pt x="16" y="234"/>
                    <a:pt x="16" y="234"/>
                    <a:pt x="16" y="234"/>
                  </a:cubicBezTo>
                  <a:cubicBezTo>
                    <a:pt x="7" y="234"/>
                    <a:pt x="0" y="226"/>
                    <a:pt x="0" y="217"/>
                  </a:cubicBezTo>
                  <a:cubicBezTo>
                    <a:pt x="0" y="17"/>
                    <a:pt x="0" y="17"/>
                    <a:pt x="0" y="1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6">
              <a:extLst>
                <a:ext uri="{FF2B5EF4-FFF2-40B4-BE49-F238E27FC236}">
                  <a16:creationId xmlns:a16="http://schemas.microsoft.com/office/drawing/2014/main" id="{CC167BF7-0190-9C4A-AC2E-5E7EB195FF58}"/>
                </a:ext>
              </a:extLst>
            </p:cNvPr>
            <p:cNvSpPr>
              <a:spLocks noEditPoints="1"/>
            </p:cNvSpPr>
            <p:nvPr/>
          </p:nvSpPr>
          <p:spPr bwMode="auto">
            <a:xfrm>
              <a:off x="5155" y="1637"/>
              <a:ext cx="195" cy="131"/>
            </a:xfrm>
            <a:custGeom>
              <a:avLst/>
              <a:gdLst>
                <a:gd name="T0" fmla="*/ 19 w 195"/>
                <a:gd name="T1" fmla="*/ 103 h 131"/>
                <a:gd name="T2" fmla="*/ 0 w 195"/>
                <a:gd name="T3" fmla="*/ 103 h 131"/>
                <a:gd name="T4" fmla="*/ 0 w 195"/>
                <a:gd name="T5" fmla="*/ 131 h 131"/>
                <a:gd name="T6" fmla="*/ 195 w 195"/>
                <a:gd name="T7" fmla="*/ 131 h 131"/>
                <a:gd name="T8" fmla="*/ 19 w 195"/>
                <a:gd name="T9" fmla="*/ 131 h 131"/>
                <a:gd name="T10" fmla="*/ 19 w 195"/>
                <a:gd name="T11" fmla="*/ 103 h 131"/>
                <a:gd name="T12" fmla="*/ 19 w 195"/>
                <a:gd name="T13" fmla="*/ 49 h 131"/>
                <a:gd name="T14" fmla="*/ 0 w 195"/>
                <a:gd name="T15" fmla="*/ 49 h 131"/>
                <a:gd name="T16" fmla="*/ 0 w 195"/>
                <a:gd name="T17" fmla="*/ 76 h 131"/>
                <a:gd name="T18" fmla="*/ 19 w 195"/>
                <a:gd name="T19" fmla="*/ 76 h 131"/>
                <a:gd name="T20" fmla="*/ 19 w 195"/>
                <a:gd name="T21" fmla="*/ 49 h 131"/>
                <a:gd name="T22" fmla="*/ 19 w 195"/>
                <a:gd name="T23" fmla="*/ 0 h 131"/>
                <a:gd name="T24" fmla="*/ 0 w 195"/>
                <a:gd name="T25" fmla="*/ 0 h 131"/>
                <a:gd name="T26" fmla="*/ 0 w 195"/>
                <a:gd name="T27" fmla="*/ 18 h 131"/>
                <a:gd name="T28" fmla="*/ 19 w 195"/>
                <a:gd name="T29" fmla="*/ 18 h 131"/>
                <a:gd name="T30" fmla="*/ 19 w 195"/>
                <a:gd name="T3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131">
                  <a:moveTo>
                    <a:pt x="19" y="103"/>
                  </a:moveTo>
                  <a:lnTo>
                    <a:pt x="0" y="103"/>
                  </a:lnTo>
                  <a:lnTo>
                    <a:pt x="0" y="131"/>
                  </a:lnTo>
                  <a:lnTo>
                    <a:pt x="195" y="131"/>
                  </a:lnTo>
                  <a:lnTo>
                    <a:pt x="19" y="131"/>
                  </a:lnTo>
                  <a:lnTo>
                    <a:pt x="19" y="103"/>
                  </a:lnTo>
                  <a:close/>
                  <a:moveTo>
                    <a:pt x="19" y="49"/>
                  </a:moveTo>
                  <a:lnTo>
                    <a:pt x="0" y="49"/>
                  </a:lnTo>
                  <a:lnTo>
                    <a:pt x="0" y="76"/>
                  </a:lnTo>
                  <a:lnTo>
                    <a:pt x="19" y="76"/>
                  </a:lnTo>
                  <a:lnTo>
                    <a:pt x="19" y="49"/>
                  </a:lnTo>
                  <a:close/>
                  <a:moveTo>
                    <a:pt x="19" y="0"/>
                  </a:moveTo>
                  <a:lnTo>
                    <a:pt x="0" y="0"/>
                  </a:lnTo>
                  <a:lnTo>
                    <a:pt x="0" y="18"/>
                  </a:lnTo>
                  <a:lnTo>
                    <a:pt x="19" y="18"/>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7">
              <a:extLst>
                <a:ext uri="{FF2B5EF4-FFF2-40B4-BE49-F238E27FC236}">
                  <a16:creationId xmlns:a16="http://schemas.microsoft.com/office/drawing/2014/main" id="{4B11089B-EC48-0F4B-B778-B7D47326F33F}"/>
                </a:ext>
              </a:extLst>
            </p:cNvPr>
            <p:cNvSpPr>
              <a:spLocks noEditPoints="1"/>
            </p:cNvSpPr>
            <p:nvPr/>
          </p:nvSpPr>
          <p:spPr bwMode="auto">
            <a:xfrm>
              <a:off x="5155" y="1637"/>
              <a:ext cx="195" cy="131"/>
            </a:xfrm>
            <a:custGeom>
              <a:avLst/>
              <a:gdLst>
                <a:gd name="T0" fmla="*/ 19 w 195"/>
                <a:gd name="T1" fmla="*/ 103 h 131"/>
                <a:gd name="T2" fmla="*/ 0 w 195"/>
                <a:gd name="T3" fmla="*/ 103 h 131"/>
                <a:gd name="T4" fmla="*/ 0 w 195"/>
                <a:gd name="T5" fmla="*/ 131 h 131"/>
                <a:gd name="T6" fmla="*/ 195 w 195"/>
                <a:gd name="T7" fmla="*/ 131 h 131"/>
                <a:gd name="T8" fmla="*/ 19 w 195"/>
                <a:gd name="T9" fmla="*/ 131 h 131"/>
                <a:gd name="T10" fmla="*/ 19 w 195"/>
                <a:gd name="T11" fmla="*/ 103 h 131"/>
                <a:gd name="T12" fmla="*/ 19 w 195"/>
                <a:gd name="T13" fmla="*/ 49 h 131"/>
                <a:gd name="T14" fmla="*/ 0 w 195"/>
                <a:gd name="T15" fmla="*/ 49 h 131"/>
                <a:gd name="T16" fmla="*/ 0 w 195"/>
                <a:gd name="T17" fmla="*/ 76 h 131"/>
                <a:gd name="T18" fmla="*/ 19 w 195"/>
                <a:gd name="T19" fmla="*/ 76 h 131"/>
                <a:gd name="T20" fmla="*/ 19 w 195"/>
                <a:gd name="T21" fmla="*/ 49 h 131"/>
                <a:gd name="T22" fmla="*/ 19 w 195"/>
                <a:gd name="T23" fmla="*/ 0 h 131"/>
                <a:gd name="T24" fmla="*/ 0 w 195"/>
                <a:gd name="T25" fmla="*/ 0 h 131"/>
                <a:gd name="T26" fmla="*/ 0 w 195"/>
                <a:gd name="T27" fmla="*/ 18 h 131"/>
                <a:gd name="T28" fmla="*/ 19 w 195"/>
                <a:gd name="T29" fmla="*/ 18 h 131"/>
                <a:gd name="T30" fmla="*/ 19 w 195"/>
                <a:gd name="T3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131">
                  <a:moveTo>
                    <a:pt x="19" y="103"/>
                  </a:moveTo>
                  <a:lnTo>
                    <a:pt x="0" y="103"/>
                  </a:lnTo>
                  <a:lnTo>
                    <a:pt x="0" y="131"/>
                  </a:lnTo>
                  <a:lnTo>
                    <a:pt x="195" y="131"/>
                  </a:lnTo>
                  <a:lnTo>
                    <a:pt x="19" y="131"/>
                  </a:lnTo>
                  <a:lnTo>
                    <a:pt x="19" y="103"/>
                  </a:lnTo>
                  <a:moveTo>
                    <a:pt x="19" y="49"/>
                  </a:moveTo>
                  <a:lnTo>
                    <a:pt x="0" y="49"/>
                  </a:lnTo>
                  <a:lnTo>
                    <a:pt x="0" y="76"/>
                  </a:lnTo>
                  <a:lnTo>
                    <a:pt x="19" y="76"/>
                  </a:lnTo>
                  <a:lnTo>
                    <a:pt x="19" y="49"/>
                  </a:lnTo>
                  <a:moveTo>
                    <a:pt x="19" y="0"/>
                  </a:moveTo>
                  <a:lnTo>
                    <a:pt x="0" y="0"/>
                  </a:lnTo>
                  <a:lnTo>
                    <a:pt x="0" y="18"/>
                  </a:lnTo>
                  <a:lnTo>
                    <a:pt x="19" y="18"/>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38">
              <a:extLst>
                <a:ext uri="{FF2B5EF4-FFF2-40B4-BE49-F238E27FC236}">
                  <a16:creationId xmlns:a16="http://schemas.microsoft.com/office/drawing/2014/main" id="{AA3DE410-160A-BD41-BC01-008CDBB02ED9}"/>
                </a:ext>
              </a:extLst>
            </p:cNvPr>
            <p:cNvSpPr>
              <a:spLocks noChangeArrowheads="1"/>
            </p:cNvSpPr>
            <p:nvPr/>
          </p:nvSpPr>
          <p:spPr bwMode="auto">
            <a:xfrm>
              <a:off x="5155" y="1713"/>
              <a:ext cx="19"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39">
              <a:extLst>
                <a:ext uri="{FF2B5EF4-FFF2-40B4-BE49-F238E27FC236}">
                  <a16:creationId xmlns:a16="http://schemas.microsoft.com/office/drawing/2014/main" id="{6EC610C3-1425-394E-BB65-C5BE1B2BD447}"/>
                </a:ext>
              </a:extLst>
            </p:cNvPr>
            <p:cNvSpPr>
              <a:spLocks noChangeArrowheads="1"/>
            </p:cNvSpPr>
            <p:nvPr/>
          </p:nvSpPr>
          <p:spPr bwMode="auto">
            <a:xfrm>
              <a:off x="5155" y="1713"/>
              <a:ext cx="19"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40">
              <a:extLst>
                <a:ext uri="{FF2B5EF4-FFF2-40B4-BE49-F238E27FC236}">
                  <a16:creationId xmlns:a16="http://schemas.microsoft.com/office/drawing/2014/main" id="{BF1D8A67-C583-A347-9D40-1D44924E2F9D}"/>
                </a:ext>
              </a:extLst>
            </p:cNvPr>
            <p:cNvSpPr>
              <a:spLocks noChangeArrowheads="1"/>
            </p:cNvSpPr>
            <p:nvPr/>
          </p:nvSpPr>
          <p:spPr bwMode="auto">
            <a:xfrm>
              <a:off x="5155" y="1655"/>
              <a:ext cx="19" cy="31"/>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1">
              <a:extLst>
                <a:ext uri="{FF2B5EF4-FFF2-40B4-BE49-F238E27FC236}">
                  <a16:creationId xmlns:a16="http://schemas.microsoft.com/office/drawing/2014/main" id="{D70BE3EC-CD03-0C4A-A2F1-F22DD95901A5}"/>
                </a:ext>
              </a:extLst>
            </p:cNvPr>
            <p:cNvSpPr>
              <a:spLocks noChangeArrowheads="1"/>
            </p:cNvSpPr>
            <p:nvPr/>
          </p:nvSpPr>
          <p:spPr bwMode="auto">
            <a:xfrm>
              <a:off x="5155" y="1655"/>
              <a:ext cx="19"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2">
              <a:extLst>
                <a:ext uri="{FF2B5EF4-FFF2-40B4-BE49-F238E27FC236}">
                  <a16:creationId xmlns:a16="http://schemas.microsoft.com/office/drawing/2014/main" id="{4BD3991B-70F7-3C4F-A6FE-02756D1F3541}"/>
                </a:ext>
              </a:extLst>
            </p:cNvPr>
            <p:cNvSpPr>
              <a:spLocks/>
            </p:cNvSpPr>
            <p:nvPr/>
          </p:nvSpPr>
          <p:spPr bwMode="auto">
            <a:xfrm>
              <a:off x="5155" y="1632"/>
              <a:ext cx="19" cy="5"/>
            </a:xfrm>
            <a:custGeom>
              <a:avLst/>
              <a:gdLst>
                <a:gd name="T0" fmla="*/ 0 w 22"/>
                <a:gd name="T1" fmla="*/ 0 h 6"/>
                <a:gd name="T2" fmla="*/ 0 w 22"/>
                <a:gd name="T3" fmla="*/ 6 h 6"/>
                <a:gd name="T4" fmla="*/ 22 w 22"/>
                <a:gd name="T5" fmla="*/ 6 h 6"/>
                <a:gd name="T6" fmla="*/ 12 w 22"/>
                <a:gd name="T7" fmla="*/ 6 h 6"/>
                <a:gd name="T8" fmla="*/ 0 w 22"/>
                <a:gd name="T9" fmla="*/ 0 h 6"/>
              </a:gdLst>
              <a:ahLst/>
              <a:cxnLst>
                <a:cxn ang="0">
                  <a:pos x="T0" y="T1"/>
                </a:cxn>
                <a:cxn ang="0">
                  <a:pos x="T2" y="T3"/>
                </a:cxn>
                <a:cxn ang="0">
                  <a:pos x="T4" y="T5"/>
                </a:cxn>
                <a:cxn ang="0">
                  <a:pos x="T6" y="T7"/>
                </a:cxn>
                <a:cxn ang="0">
                  <a:pos x="T8" y="T9"/>
                </a:cxn>
              </a:cxnLst>
              <a:rect l="0" t="0" r="r" b="b"/>
              <a:pathLst>
                <a:path w="22" h="6">
                  <a:moveTo>
                    <a:pt x="0" y="0"/>
                  </a:moveTo>
                  <a:cubicBezTo>
                    <a:pt x="0" y="6"/>
                    <a:pt x="0" y="6"/>
                    <a:pt x="0" y="6"/>
                  </a:cubicBezTo>
                  <a:cubicBezTo>
                    <a:pt x="22" y="6"/>
                    <a:pt x="22" y="6"/>
                    <a:pt x="22" y="6"/>
                  </a:cubicBezTo>
                  <a:cubicBezTo>
                    <a:pt x="12" y="6"/>
                    <a:pt x="12" y="6"/>
                    <a:pt x="12" y="6"/>
                  </a:cubicBezTo>
                  <a:cubicBezTo>
                    <a:pt x="8" y="6"/>
                    <a:pt x="3"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3">
              <a:extLst>
                <a:ext uri="{FF2B5EF4-FFF2-40B4-BE49-F238E27FC236}">
                  <a16:creationId xmlns:a16="http://schemas.microsoft.com/office/drawing/2014/main" id="{15490FAB-F844-3846-B268-8CD9D35DAC72}"/>
                </a:ext>
              </a:extLst>
            </p:cNvPr>
            <p:cNvSpPr>
              <a:spLocks/>
            </p:cNvSpPr>
            <p:nvPr/>
          </p:nvSpPr>
          <p:spPr bwMode="auto">
            <a:xfrm>
              <a:off x="5155" y="1577"/>
              <a:ext cx="19" cy="60"/>
            </a:xfrm>
            <a:custGeom>
              <a:avLst/>
              <a:gdLst>
                <a:gd name="T0" fmla="*/ 22 w 22"/>
                <a:gd name="T1" fmla="*/ 0 h 74"/>
                <a:gd name="T2" fmla="*/ 0 w 22"/>
                <a:gd name="T3" fmla="*/ 0 h 74"/>
                <a:gd name="T4" fmla="*/ 0 w 22"/>
                <a:gd name="T5" fmla="*/ 68 h 74"/>
                <a:gd name="T6" fmla="*/ 12 w 22"/>
                <a:gd name="T7" fmla="*/ 74 h 74"/>
                <a:gd name="T8" fmla="*/ 22 w 22"/>
                <a:gd name="T9" fmla="*/ 74 h 74"/>
                <a:gd name="T10" fmla="*/ 22 w 22"/>
                <a:gd name="T11" fmla="*/ 0 h 74"/>
              </a:gdLst>
              <a:ahLst/>
              <a:cxnLst>
                <a:cxn ang="0">
                  <a:pos x="T0" y="T1"/>
                </a:cxn>
                <a:cxn ang="0">
                  <a:pos x="T2" y="T3"/>
                </a:cxn>
                <a:cxn ang="0">
                  <a:pos x="T4" y="T5"/>
                </a:cxn>
                <a:cxn ang="0">
                  <a:pos x="T6" y="T7"/>
                </a:cxn>
                <a:cxn ang="0">
                  <a:pos x="T8" y="T9"/>
                </a:cxn>
                <a:cxn ang="0">
                  <a:pos x="T10" y="T11"/>
                </a:cxn>
              </a:cxnLst>
              <a:rect l="0" t="0" r="r" b="b"/>
              <a:pathLst>
                <a:path w="22" h="74">
                  <a:moveTo>
                    <a:pt x="22" y="0"/>
                  </a:moveTo>
                  <a:cubicBezTo>
                    <a:pt x="0" y="0"/>
                    <a:pt x="0" y="0"/>
                    <a:pt x="0" y="0"/>
                  </a:cubicBezTo>
                  <a:cubicBezTo>
                    <a:pt x="0" y="68"/>
                    <a:pt x="0" y="68"/>
                    <a:pt x="0" y="68"/>
                  </a:cubicBezTo>
                  <a:cubicBezTo>
                    <a:pt x="3" y="72"/>
                    <a:pt x="8" y="74"/>
                    <a:pt x="12" y="74"/>
                  </a:cubicBezTo>
                  <a:cubicBezTo>
                    <a:pt x="22" y="74"/>
                    <a:pt x="22" y="74"/>
                    <a:pt x="22" y="74"/>
                  </a:cubicBezTo>
                  <a:cubicBezTo>
                    <a:pt x="22" y="0"/>
                    <a:pt x="22" y="0"/>
                    <a:pt x="22"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4">
              <a:extLst>
                <a:ext uri="{FF2B5EF4-FFF2-40B4-BE49-F238E27FC236}">
                  <a16:creationId xmlns:a16="http://schemas.microsoft.com/office/drawing/2014/main" id="{AF34B861-18FE-6F45-8A33-9E7FA60251F4}"/>
                </a:ext>
              </a:extLst>
            </p:cNvPr>
            <p:cNvSpPr>
              <a:spLocks noEditPoints="1"/>
            </p:cNvSpPr>
            <p:nvPr/>
          </p:nvSpPr>
          <p:spPr bwMode="auto">
            <a:xfrm>
              <a:off x="5330" y="1577"/>
              <a:ext cx="39" cy="191"/>
            </a:xfrm>
            <a:custGeom>
              <a:avLst/>
              <a:gdLst>
                <a:gd name="T0" fmla="*/ 39 w 39"/>
                <a:gd name="T1" fmla="*/ 163 h 191"/>
                <a:gd name="T2" fmla="*/ 20 w 39"/>
                <a:gd name="T3" fmla="*/ 163 h 191"/>
                <a:gd name="T4" fmla="*/ 20 w 39"/>
                <a:gd name="T5" fmla="*/ 191 h 191"/>
                <a:gd name="T6" fmla="*/ 39 w 39"/>
                <a:gd name="T7" fmla="*/ 191 h 191"/>
                <a:gd name="T8" fmla="*/ 39 w 39"/>
                <a:gd name="T9" fmla="*/ 163 h 191"/>
                <a:gd name="T10" fmla="*/ 39 w 39"/>
                <a:gd name="T11" fmla="*/ 0 h 191"/>
                <a:gd name="T12" fmla="*/ 0 w 39"/>
                <a:gd name="T13" fmla="*/ 0 h 191"/>
                <a:gd name="T14" fmla="*/ 20 w 39"/>
                <a:gd name="T15" fmla="*/ 0 h 191"/>
                <a:gd name="T16" fmla="*/ 20 w 39"/>
                <a:gd name="T17" fmla="*/ 136 h 191"/>
                <a:gd name="T18" fmla="*/ 39 w 39"/>
                <a:gd name="T19" fmla="*/ 136 h 191"/>
                <a:gd name="T20" fmla="*/ 39 w 39"/>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91">
                  <a:moveTo>
                    <a:pt x="39" y="163"/>
                  </a:moveTo>
                  <a:lnTo>
                    <a:pt x="20" y="163"/>
                  </a:lnTo>
                  <a:lnTo>
                    <a:pt x="20" y="191"/>
                  </a:lnTo>
                  <a:lnTo>
                    <a:pt x="39" y="191"/>
                  </a:lnTo>
                  <a:lnTo>
                    <a:pt x="39" y="163"/>
                  </a:lnTo>
                  <a:close/>
                  <a:moveTo>
                    <a:pt x="39" y="0"/>
                  </a:moveTo>
                  <a:lnTo>
                    <a:pt x="0" y="0"/>
                  </a:lnTo>
                  <a:lnTo>
                    <a:pt x="20" y="0"/>
                  </a:lnTo>
                  <a:lnTo>
                    <a:pt x="20" y="136"/>
                  </a:lnTo>
                  <a:lnTo>
                    <a:pt x="39" y="136"/>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5">
              <a:extLst>
                <a:ext uri="{FF2B5EF4-FFF2-40B4-BE49-F238E27FC236}">
                  <a16:creationId xmlns:a16="http://schemas.microsoft.com/office/drawing/2014/main" id="{5759C3F8-C7C6-2048-8263-FBF23A048C7C}"/>
                </a:ext>
              </a:extLst>
            </p:cNvPr>
            <p:cNvSpPr>
              <a:spLocks noEditPoints="1"/>
            </p:cNvSpPr>
            <p:nvPr/>
          </p:nvSpPr>
          <p:spPr bwMode="auto">
            <a:xfrm>
              <a:off x="5330" y="1577"/>
              <a:ext cx="39" cy="191"/>
            </a:xfrm>
            <a:custGeom>
              <a:avLst/>
              <a:gdLst>
                <a:gd name="T0" fmla="*/ 39 w 39"/>
                <a:gd name="T1" fmla="*/ 163 h 191"/>
                <a:gd name="T2" fmla="*/ 20 w 39"/>
                <a:gd name="T3" fmla="*/ 163 h 191"/>
                <a:gd name="T4" fmla="*/ 20 w 39"/>
                <a:gd name="T5" fmla="*/ 191 h 191"/>
                <a:gd name="T6" fmla="*/ 39 w 39"/>
                <a:gd name="T7" fmla="*/ 191 h 191"/>
                <a:gd name="T8" fmla="*/ 39 w 39"/>
                <a:gd name="T9" fmla="*/ 163 h 191"/>
                <a:gd name="T10" fmla="*/ 39 w 39"/>
                <a:gd name="T11" fmla="*/ 0 h 191"/>
                <a:gd name="T12" fmla="*/ 0 w 39"/>
                <a:gd name="T13" fmla="*/ 0 h 191"/>
                <a:gd name="T14" fmla="*/ 20 w 39"/>
                <a:gd name="T15" fmla="*/ 0 h 191"/>
                <a:gd name="T16" fmla="*/ 20 w 39"/>
                <a:gd name="T17" fmla="*/ 136 h 191"/>
                <a:gd name="T18" fmla="*/ 39 w 39"/>
                <a:gd name="T19" fmla="*/ 136 h 191"/>
                <a:gd name="T20" fmla="*/ 39 w 39"/>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91">
                  <a:moveTo>
                    <a:pt x="39" y="163"/>
                  </a:moveTo>
                  <a:lnTo>
                    <a:pt x="20" y="163"/>
                  </a:lnTo>
                  <a:lnTo>
                    <a:pt x="20" y="191"/>
                  </a:lnTo>
                  <a:lnTo>
                    <a:pt x="39" y="191"/>
                  </a:lnTo>
                  <a:lnTo>
                    <a:pt x="39" y="163"/>
                  </a:lnTo>
                  <a:moveTo>
                    <a:pt x="39" y="0"/>
                  </a:moveTo>
                  <a:lnTo>
                    <a:pt x="0" y="0"/>
                  </a:lnTo>
                  <a:lnTo>
                    <a:pt x="20" y="0"/>
                  </a:lnTo>
                  <a:lnTo>
                    <a:pt x="20" y="136"/>
                  </a:lnTo>
                  <a:lnTo>
                    <a:pt x="39" y="136"/>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46">
              <a:extLst>
                <a:ext uri="{FF2B5EF4-FFF2-40B4-BE49-F238E27FC236}">
                  <a16:creationId xmlns:a16="http://schemas.microsoft.com/office/drawing/2014/main" id="{9C2009C9-90C6-CC4B-B084-C4DE04108580}"/>
                </a:ext>
              </a:extLst>
            </p:cNvPr>
            <p:cNvSpPr>
              <a:spLocks noChangeArrowheads="1"/>
            </p:cNvSpPr>
            <p:nvPr/>
          </p:nvSpPr>
          <p:spPr bwMode="auto">
            <a:xfrm>
              <a:off x="5350" y="1713"/>
              <a:ext cx="19"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47">
              <a:extLst>
                <a:ext uri="{FF2B5EF4-FFF2-40B4-BE49-F238E27FC236}">
                  <a16:creationId xmlns:a16="http://schemas.microsoft.com/office/drawing/2014/main" id="{3CDE1C18-4F72-3E4D-A8A9-410F82125085}"/>
                </a:ext>
              </a:extLst>
            </p:cNvPr>
            <p:cNvSpPr>
              <a:spLocks noChangeArrowheads="1"/>
            </p:cNvSpPr>
            <p:nvPr/>
          </p:nvSpPr>
          <p:spPr bwMode="auto">
            <a:xfrm>
              <a:off x="5350" y="1713"/>
              <a:ext cx="19"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49">
              <a:extLst>
                <a:ext uri="{FF2B5EF4-FFF2-40B4-BE49-F238E27FC236}">
                  <a16:creationId xmlns:a16="http://schemas.microsoft.com/office/drawing/2014/main" id="{8966709B-CCB2-3147-9BA4-9CB8A68C261A}"/>
                </a:ext>
              </a:extLst>
            </p:cNvPr>
            <p:cNvSpPr>
              <a:spLocks noChangeArrowheads="1"/>
            </p:cNvSpPr>
            <p:nvPr/>
          </p:nvSpPr>
          <p:spPr bwMode="auto">
            <a:xfrm>
              <a:off x="5174" y="1713"/>
              <a:ext cx="176"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50">
              <a:extLst>
                <a:ext uri="{FF2B5EF4-FFF2-40B4-BE49-F238E27FC236}">
                  <a16:creationId xmlns:a16="http://schemas.microsoft.com/office/drawing/2014/main" id="{2CA63F89-B01C-2C4A-8083-62A6A7CEF3A4}"/>
                </a:ext>
              </a:extLst>
            </p:cNvPr>
            <p:cNvSpPr>
              <a:spLocks noChangeArrowheads="1"/>
            </p:cNvSpPr>
            <p:nvPr/>
          </p:nvSpPr>
          <p:spPr bwMode="auto">
            <a:xfrm>
              <a:off x="5174" y="1713"/>
              <a:ext cx="176"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1">
              <a:extLst>
                <a:ext uri="{FF2B5EF4-FFF2-40B4-BE49-F238E27FC236}">
                  <a16:creationId xmlns:a16="http://schemas.microsoft.com/office/drawing/2014/main" id="{97F9419F-015B-9F41-B0A2-A64787EB1892}"/>
                </a:ext>
              </a:extLst>
            </p:cNvPr>
            <p:cNvSpPr>
              <a:spLocks/>
            </p:cNvSpPr>
            <p:nvPr/>
          </p:nvSpPr>
          <p:spPr bwMode="auto">
            <a:xfrm>
              <a:off x="5174" y="1577"/>
              <a:ext cx="156" cy="109"/>
            </a:xfrm>
            <a:custGeom>
              <a:avLst/>
              <a:gdLst>
                <a:gd name="T0" fmla="*/ 189 w 189"/>
                <a:gd name="T1" fmla="*/ 0 h 135"/>
                <a:gd name="T2" fmla="*/ 151 w 189"/>
                <a:gd name="T3" fmla="*/ 0 h 135"/>
                <a:gd name="T4" fmla="*/ 151 w 189"/>
                <a:gd name="T5" fmla="*/ 97 h 135"/>
                <a:gd name="T6" fmla="*/ 0 w 189"/>
                <a:gd name="T7" fmla="*/ 97 h 135"/>
                <a:gd name="T8" fmla="*/ 0 w 189"/>
                <a:gd name="T9" fmla="*/ 135 h 135"/>
                <a:gd name="T10" fmla="*/ 155 w 189"/>
                <a:gd name="T11" fmla="*/ 135 h 135"/>
                <a:gd name="T12" fmla="*/ 189 w 189"/>
                <a:gd name="T13" fmla="*/ 101 h 135"/>
                <a:gd name="T14" fmla="*/ 189 w 189"/>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35">
                  <a:moveTo>
                    <a:pt x="189" y="0"/>
                  </a:moveTo>
                  <a:cubicBezTo>
                    <a:pt x="151" y="0"/>
                    <a:pt x="151" y="0"/>
                    <a:pt x="151" y="0"/>
                  </a:cubicBezTo>
                  <a:cubicBezTo>
                    <a:pt x="151" y="97"/>
                    <a:pt x="151" y="97"/>
                    <a:pt x="151" y="97"/>
                  </a:cubicBezTo>
                  <a:cubicBezTo>
                    <a:pt x="0" y="97"/>
                    <a:pt x="0" y="97"/>
                    <a:pt x="0" y="97"/>
                  </a:cubicBezTo>
                  <a:cubicBezTo>
                    <a:pt x="0" y="135"/>
                    <a:pt x="0" y="135"/>
                    <a:pt x="0" y="135"/>
                  </a:cubicBezTo>
                  <a:cubicBezTo>
                    <a:pt x="155" y="135"/>
                    <a:pt x="155" y="135"/>
                    <a:pt x="155" y="135"/>
                  </a:cubicBezTo>
                  <a:cubicBezTo>
                    <a:pt x="174" y="135"/>
                    <a:pt x="189" y="120"/>
                    <a:pt x="189" y="101"/>
                  </a:cubicBezTo>
                  <a:cubicBezTo>
                    <a:pt x="189" y="0"/>
                    <a:pt x="189" y="0"/>
                    <a:pt x="189"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2">
              <a:extLst>
                <a:ext uri="{FF2B5EF4-FFF2-40B4-BE49-F238E27FC236}">
                  <a16:creationId xmlns:a16="http://schemas.microsoft.com/office/drawing/2014/main" id="{4BA97FA7-B857-7D48-BB0D-8631B6A10B87}"/>
                </a:ext>
              </a:extLst>
            </p:cNvPr>
            <p:cNvSpPr>
              <a:spLocks/>
            </p:cNvSpPr>
            <p:nvPr/>
          </p:nvSpPr>
          <p:spPr bwMode="auto">
            <a:xfrm>
              <a:off x="5174" y="1623"/>
              <a:ext cx="61" cy="14"/>
            </a:xfrm>
            <a:custGeom>
              <a:avLst/>
              <a:gdLst>
                <a:gd name="T0" fmla="*/ 74 w 74"/>
                <a:gd name="T1" fmla="*/ 0 h 17"/>
                <a:gd name="T2" fmla="*/ 57 w 74"/>
                <a:gd name="T3" fmla="*/ 17 h 17"/>
                <a:gd name="T4" fmla="*/ 0 w 74"/>
                <a:gd name="T5" fmla="*/ 17 h 17"/>
                <a:gd name="T6" fmla="*/ 74 w 74"/>
                <a:gd name="T7" fmla="*/ 17 h 17"/>
                <a:gd name="T8" fmla="*/ 74 w 74"/>
                <a:gd name="T9" fmla="*/ 0 h 17"/>
              </a:gdLst>
              <a:ahLst/>
              <a:cxnLst>
                <a:cxn ang="0">
                  <a:pos x="T0" y="T1"/>
                </a:cxn>
                <a:cxn ang="0">
                  <a:pos x="T2" y="T3"/>
                </a:cxn>
                <a:cxn ang="0">
                  <a:pos x="T4" y="T5"/>
                </a:cxn>
                <a:cxn ang="0">
                  <a:pos x="T6" y="T7"/>
                </a:cxn>
                <a:cxn ang="0">
                  <a:pos x="T8" y="T9"/>
                </a:cxn>
              </a:cxnLst>
              <a:rect l="0" t="0" r="r" b="b"/>
              <a:pathLst>
                <a:path w="74" h="17">
                  <a:moveTo>
                    <a:pt x="74" y="0"/>
                  </a:moveTo>
                  <a:cubicBezTo>
                    <a:pt x="74" y="9"/>
                    <a:pt x="66" y="17"/>
                    <a:pt x="57" y="17"/>
                  </a:cubicBezTo>
                  <a:cubicBezTo>
                    <a:pt x="0" y="17"/>
                    <a:pt x="0" y="17"/>
                    <a:pt x="0" y="17"/>
                  </a:cubicBezTo>
                  <a:cubicBezTo>
                    <a:pt x="74" y="17"/>
                    <a:pt x="74" y="17"/>
                    <a:pt x="74" y="17"/>
                  </a:cubicBezTo>
                  <a:cubicBezTo>
                    <a:pt x="74" y="0"/>
                    <a:pt x="74"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53">
              <a:extLst>
                <a:ext uri="{FF2B5EF4-FFF2-40B4-BE49-F238E27FC236}">
                  <a16:creationId xmlns:a16="http://schemas.microsoft.com/office/drawing/2014/main" id="{5AE9967E-B25B-3D43-A301-31E067984FDF}"/>
                </a:ext>
              </a:extLst>
            </p:cNvPr>
            <p:cNvSpPr>
              <a:spLocks/>
            </p:cNvSpPr>
            <p:nvPr/>
          </p:nvSpPr>
          <p:spPr bwMode="auto">
            <a:xfrm>
              <a:off x="5174" y="1577"/>
              <a:ext cx="61" cy="60"/>
            </a:xfrm>
            <a:custGeom>
              <a:avLst/>
              <a:gdLst>
                <a:gd name="T0" fmla="*/ 74 w 74"/>
                <a:gd name="T1" fmla="*/ 0 h 74"/>
                <a:gd name="T2" fmla="*/ 0 w 74"/>
                <a:gd name="T3" fmla="*/ 0 h 74"/>
                <a:gd name="T4" fmla="*/ 0 w 74"/>
                <a:gd name="T5" fmla="*/ 74 h 74"/>
                <a:gd name="T6" fmla="*/ 57 w 74"/>
                <a:gd name="T7" fmla="*/ 74 h 74"/>
                <a:gd name="T8" fmla="*/ 74 w 74"/>
                <a:gd name="T9" fmla="*/ 57 h 74"/>
                <a:gd name="T10" fmla="*/ 74 w 74"/>
                <a:gd name="T11" fmla="*/ 57 h 74"/>
                <a:gd name="T12" fmla="*/ 74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74" y="0"/>
                  </a:moveTo>
                  <a:cubicBezTo>
                    <a:pt x="0" y="0"/>
                    <a:pt x="0" y="0"/>
                    <a:pt x="0" y="0"/>
                  </a:cubicBezTo>
                  <a:cubicBezTo>
                    <a:pt x="0" y="74"/>
                    <a:pt x="0" y="74"/>
                    <a:pt x="0" y="74"/>
                  </a:cubicBezTo>
                  <a:cubicBezTo>
                    <a:pt x="57" y="74"/>
                    <a:pt x="57" y="74"/>
                    <a:pt x="57" y="74"/>
                  </a:cubicBezTo>
                  <a:cubicBezTo>
                    <a:pt x="66" y="74"/>
                    <a:pt x="74" y="66"/>
                    <a:pt x="74" y="57"/>
                  </a:cubicBezTo>
                  <a:cubicBezTo>
                    <a:pt x="74" y="57"/>
                    <a:pt x="74" y="57"/>
                    <a:pt x="74" y="57"/>
                  </a:cubicBezTo>
                  <a:cubicBezTo>
                    <a:pt x="74" y="0"/>
                    <a:pt x="74" y="0"/>
                    <a:pt x="74"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54">
              <a:extLst>
                <a:ext uri="{FF2B5EF4-FFF2-40B4-BE49-F238E27FC236}">
                  <a16:creationId xmlns:a16="http://schemas.microsoft.com/office/drawing/2014/main" id="{DF05F240-18E8-EA46-9FFC-FF2481D7C2D0}"/>
                </a:ext>
              </a:extLst>
            </p:cNvPr>
            <p:cNvSpPr>
              <a:spLocks/>
            </p:cNvSpPr>
            <p:nvPr/>
          </p:nvSpPr>
          <p:spPr bwMode="auto">
            <a:xfrm>
              <a:off x="5254" y="1577"/>
              <a:ext cx="35" cy="191"/>
            </a:xfrm>
            <a:custGeom>
              <a:avLst/>
              <a:gdLst>
                <a:gd name="T0" fmla="*/ 0 w 43"/>
                <a:gd name="T1" fmla="*/ 217 h 236"/>
                <a:gd name="T2" fmla="*/ 0 w 43"/>
                <a:gd name="T3" fmla="*/ 24 h 236"/>
                <a:gd name="T4" fmla="*/ 19 w 43"/>
                <a:gd name="T5" fmla="*/ 0 h 236"/>
                <a:gd name="T6" fmla="*/ 43 w 43"/>
                <a:gd name="T7" fmla="*/ 24 h 236"/>
                <a:gd name="T8" fmla="*/ 43 w 43"/>
                <a:gd name="T9" fmla="*/ 217 h 236"/>
                <a:gd name="T10" fmla="*/ 19 w 43"/>
                <a:gd name="T11" fmla="*/ 236 h 236"/>
                <a:gd name="T12" fmla="*/ 0 w 43"/>
                <a:gd name="T13" fmla="*/ 217 h 236"/>
              </a:gdLst>
              <a:ahLst/>
              <a:cxnLst>
                <a:cxn ang="0">
                  <a:pos x="T0" y="T1"/>
                </a:cxn>
                <a:cxn ang="0">
                  <a:pos x="T2" y="T3"/>
                </a:cxn>
                <a:cxn ang="0">
                  <a:pos x="T4" y="T5"/>
                </a:cxn>
                <a:cxn ang="0">
                  <a:pos x="T6" y="T7"/>
                </a:cxn>
                <a:cxn ang="0">
                  <a:pos x="T8" y="T9"/>
                </a:cxn>
                <a:cxn ang="0">
                  <a:pos x="T10" y="T11"/>
                </a:cxn>
                <a:cxn ang="0">
                  <a:pos x="T12" y="T13"/>
                </a:cxn>
              </a:cxnLst>
              <a:rect l="0" t="0" r="r" b="b"/>
              <a:pathLst>
                <a:path w="43" h="236">
                  <a:moveTo>
                    <a:pt x="0" y="217"/>
                  </a:moveTo>
                  <a:cubicBezTo>
                    <a:pt x="0" y="24"/>
                    <a:pt x="0" y="24"/>
                    <a:pt x="0" y="24"/>
                  </a:cubicBezTo>
                  <a:cubicBezTo>
                    <a:pt x="0" y="9"/>
                    <a:pt x="9" y="0"/>
                    <a:pt x="19" y="0"/>
                  </a:cubicBezTo>
                  <a:cubicBezTo>
                    <a:pt x="34" y="0"/>
                    <a:pt x="43" y="9"/>
                    <a:pt x="43" y="24"/>
                  </a:cubicBezTo>
                  <a:cubicBezTo>
                    <a:pt x="43" y="217"/>
                    <a:pt x="43" y="217"/>
                    <a:pt x="43" y="217"/>
                  </a:cubicBezTo>
                  <a:cubicBezTo>
                    <a:pt x="43" y="226"/>
                    <a:pt x="34" y="236"/>
                    <a:pt x="19" y="236"/>
                  </a:cubicBezTo>
                  <a:cubicBezTo>
                    <a:pt x="9" y="236"/>
                    <a:pt x="0" y="226"/>
                    <a:pt x="0" y="2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5">
              <a:extLst>
                <a:ext uri="{FF2B5EF4-FFF2-40B4-BE49-F238E27FC236}">
                  <a16:creationId xmlns:a16="http://schemas.microsoft.com/office/drawing/2014/main" id="{AAC795A6-081C-0D4D-96C7-2C13A0C0875B}"/>
                </a:ext>
              </a:extLst>
            </p:cNvPr>
            <p:cNvSpPr>
              <a:spLocks/>
            </p:cNvSpPr>
            <p:nvPr/>
          </p:nvSpPr>
          <p:spPr bwMode="auto">
            <a:xfrm>
              <a:off x="5174" y="1655"/>
              <a:ext cx="195" cy="35"/>
            </a:xfrm>
            <a:custGeom>
              <a:avLst/>
              <a:gdLst>
                <a:gd name="T0" fmla="*/ 20 w 237"/>
                <a:gd name="T1" fmla="*/ 0 h 44"/>
                <a:gd name="T2" fmla="*/ 212 w 237"/>
                <a:gd name="T3" fmla="*/ 0 h 44"/>
                <a:gd name="T4" fmla="*/ 237 w 237"/>
                <a:gd name="T5" fmla="*/ 24 h 44"/>
                <a:gd name="T6" fmla="*/ 212 w 237"/>
                <a:gd name="T7" fmla="*/ 44 h 44"/>
                <a:gd name="T8" fmla="*/ 20 w 237"/>
                <a:gd name="T9" fmla="*/ 44 h 44"/>
                <a:gd name="T10" fmla="*/ 0 w 237"/>
                <a:gd name="T11" fmla="*/ 24 h 44"/>
                <a:gd name="T12" fmla="*/ 20 w 237"/>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237" h="44">
                  <a:moveTo>
                    <a:pt x="20" y="0"/>
                  </a:moveTo>
                  <a:cubicBezTo>
                    <a:pt x="212" y="0"/>
                    <a:pt x="212" y="0"/>
                    <a:pt x="212" y="0"/>
                  </a:cubicBezTo>
                  <a:cubicBezTo>
                    <a:pt x="227" y="0"/>
                    <a:pt x="237" y="10"/>
                    <a:pt x="237" y="24"/>
                  </a:cubicBezTo>
                  <a:cubicBezTo>
                    <a:pt x="237" y="34"/>
                    <a:pt x="227" y="44"/>
                    <a:pt x="212" y="44"/>
                  </a:cubicBezTo>
                  <a:cubicBezTo>
                    <a:pt x="20" y="44"/>
                    <a:pt x="20" y="44"/>
                    <a:pt x="20" y="44"/>
                  </a:cubicBezTo>
                  <a:cubicBezTo>
                    <a:pt x="10" y="44"/>
                    <a:pt x="0" y="34"/>
                    <a:pt x="0" y="24"/>
                  </a:cubicBezTo>
                  <a:cubicBezTo>
                    <a:pt x="0" y="10"/>
                    <a:pt x="10" y="0"/>
                    <a:pt x="2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6">
              <a:extLst>
                <a:ext uri="{FF2B5EF4-FFF2-40B4-BE49-F238E27FC236}">
                  <a16:creationId xmlns:a16="http://schemas.microsoft.com/office/drawing/2014/main" id="{65ED7FD5-03AE-CF4B-8F14-15828A831C78}"/>
                </a:ext>
              </a:extLst>
            </p:cNvPr>
            <p:cNvSpPr>
              <a:spLocks/>
            </p:cNvSpPr>
            <p:nvPr/>
          </p:nvSpPr>
          <p:spPr bwMode="auto">
            <a:xfrm>
              <a:off x="5188" y="1598"/>
              <a:ext cx="159" cy="155"/>
            </a:xfrm>
            <a:custGeom>
              <a:avLst/>
              <a:gdLst>
                <a:gd name="T0" fmla="*/ 10 w 192"/>
                <a:gd name="T1" fmla="*/ 148 h 192"/>
                <a:gd name="T2" fmla="*/ 148 w 192"/>
                <a:gd name="T3" fmla="*/ 10 h 192"/>
                <a:gd name="T4" fmla="*/ 182 w 192"/>
                <a:gd name="T5" fmla="*/ 10 h 192"/>
                <a:gd name="T6" fmla="*/ 182 w 192"/>
                <a:gd name="T7" fmla="*/ 44 h 192"/>
                <a:gd name="T8" fmla="*/ 44 w 192"/>
                <a:gd name="T9" fmla="*/ 182 h 192"/>
                <a:gd name="T10" fmla="*/ 10 w 192"/>
                <a:gd name="T11" fmla="*/ 182 h 192"/>
                <a:gd name="T12" fmla="*/ 10 w 192"/>
                <a:gd name="T13" fmla="*/ 148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0" y="148"/>
                  </a:moveTo>
                  <a:cubicBezTo>
                    <a:pt x="148" y="10"/>
                    <a:pt x="148" y="10"/>
                    <a:pt x="148" y="10"/>
                  </a:cubicBezTo>
                  <a:cubicBezTo>
                    <a:pt x="158" y="0"/>
                    <a:pt x="173" y="0"/>
                    <a:pt x="182" y="10"/>
                  </a:cubicBezTo>
                  <a:cubicBezTo>
                    <a:pt x="192" y="20"/>
                    <a:pt x="192" y="34"/>
                    <a:pt x="182" y="44"/>
                  </a:cubicBezTo>
                  <a:cubicBezTo>
                    <a:pt x="44" y="182"/>
                    <a:pt x="44" y="182"/>
                    <a:pt x="44" y="182"/>
                  </a:cubicBezTo>
                  <a:cubicBezTo>
                    <a:pt x="34" y="192"/>
                    <a:pt x="20" y="192"/>
                    <a:pt x="10" y="182"/>
                  </a:cubicBezTo>
                  <a:cubicBezTo>
                    <a:pt x="0" y="173"/>
                    <a:pt x="0" y="158"/>
                    <a:pt x="10" y="14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7">
              <a:extLst>
                <a:ext uri="{FF2B5EF4-FFF2-40B4-BE49-F238E27FC236}">
                  <a16:creationId xmlns:a16="http://schemas.microsoft.com/office/drawing/2014/main" id="{6666249A-F243-2342-9483-F1AFF977F66F}"/>
                </a:ext>
              </a:extLst>
            </p:cNvPr>
            <p:cNvSpPr>
              <a:spLocks/>
            </p:cNvSpPr>
            <p:nvPr/>
          </p:nvSpPr>
          <p:spPr bwMode="auto">
            <a:xfrm>
              <a:off x="5188" y="1598"/>
              <a:ext cx="159" cy="155"/>
            </a:xfrm>
            <a:custGeom>
              <a:avLst/>
              <a:gdLst>
                <a:gd name="T0" fmla="*/ 44 w 192"/>
                <a:gd name="T1" fmla="*/ 10 h 192"/>
                <a:gd name="T2" fmla="*/ 182 w 192"/>
                <a:gd name="T3" fmla="*/ 148 h 192"/>
                <a:gd name="T4" fmla="*/ 182 w 192"/>
                <a:gd name="T5" fmla="*/ 182 h 192"/>
                <a:gd name="T6" fmla="*/ 148 w 192"/>
                <a:gd name="T7" fmla="*/ 182 h 192"/>
                <a:gd name="T8" fmla="*/ 10 w 192"/>
                <a:gd name="T9" fmla="*/ 44 h 192"/>
                <a:gd name="T10" fmla="*/ 10 w 192"/>
                <a:gd name="T11" fmla="*/ 10 h 192"/>
                <a:gd name="T12" fmla="*/ 44 w 192"/>
                <a:gd name="T13" fmla="*/ 10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44" y="10"/>
                  </a:moveTo>
                  <a:cubicBezTo>
                    <a:pt x="182" y="148"/>
                    <a:pt x="182" y="148"/>
                    <a:pt x="182" y="148"/>
                  </a:cubicBezTo>
                  <a:cubicBezTo>
                    <a:pt x="192" y="158"/>
                    <a:pt x="192" y="173"/>
                    <a:pt x="182" y="182"/>
                  </a:cubicBezTo>
                  <a:cubicBezTo>
                    <a:pt x="173" y="192"/>
                    <a:pt x="158" y="192"/>
                    <a:pt x="148" y="182"/>
                  </a:cubicBezTo>
                  <a:cubicBezTo>
                    <a:pt x="10" y="44"/>
                    <a:pt x="10" y="44"/>
                    <a:pt x="10" y="44"/>
                  </a:cubicBezTo>
                  <a:cubicBezTo>
                    <a:pt x="0" y="34"/>
                    <a:pt x="0" y="20"/>
                    <a:pt x="10" y="10"/>
                  </a:cubicBezTo>
                  <a:cubicBezTo>
                    <a:pt x="20" y="0"/>
                    <a:pt x="34" y="0"/>
                    <a:pt x="44" y="1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58">
              <a:extLst>
                <a:ext uri="{FF2B5EF4-FFF2-40B4-BE49-F238E27FC236}">
                  <a16:creationId xmlns:a16="http://schemas.microsoft.com/office/drawing/2014/main" id="{7DFA4EDF-E885-DB4F-84E5-CDD7ABD3B237}"/>
                </a:ext>
              </a:extLst>
            </p:cNvPr>
            <p:cNvSpPr>
              <a:spLocks noChangeArrowheads="1"/>
            </p:cNvSpPr>
            <p:nvPr/>
          </p:nvSpPr>
          <p:spPr bwMode="auto">
            <a:xfrm>
              <a:off x="5239" y="1640"/>
              <a:ext cx="58" cy="64"/>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9">
              <a:extLst>
                <a:ext uri="{FF2B5EF4-FFF2-40B4-BE49-F238E27FC236}">
                  <a16:creationId xmlns:a16="http://schemas.microsoft.com/office/drawing/2014/main" id="{877EF161-AF03-034B-8B7E-A29D26D0FABC}"/>
                </a:ext>
              </a:extLst>
            </p:cNvPr>
            <p:cNvSpPr>
              <a:spLocks noEditPoints="1"/>
            </p:cNvSpPr>
            <p:nvPr/>
          </p:nvSpPr>
          <p:spPr bwMode="auto">
            <a:xfrm>
              <a:off x="5210" y="1619"/>
              <a:ext cx="116" cy="113"/>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33 h 140"/>
                <a:gd name="T12" fmla="*/ 107 w 140"/>
                <a:gd name="T13" fmla="*/ 70 h 140"/>
                <a:gd name="T14" fmla="*/ 70 w 140"/>
                <a:gd name="T15" fmla="*/ 103 h 140"/>
                <a:gd name="T16" fmla="*/ 37 w 140"/>
                <a:gd name="T17" fmla="*/ 70 h 140"/>
                <a:gd name="T18" fmla="*/ 70 w 140"/>
                <a:gd name="T19" fmla="*/ 3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0"/>
                  </a:moveTo>
                  <a:cubicBezTo>
                    <a:pt x="33" y="0"/>
                    <a:pt x="0" y="28"/>
                    <a:pt x="0" y="70"/>
                  </a:cubicBezTo>
                  <a:cubicBezTo>
                    <a:pt x="0" y="107"/>
                    <a:pt x="33" y="140"/>
                    <a:pt x="70" y="140"/>
                  </a:cubicBezTo>
                  <a:cubicBezTo>
                    <a:pt x="112" y="140"/>
                    <a:pt x="140" y="107"/>
                    <a:pt x="140" y="70"/>
                  </a:cubicBezTo>
                  <a:cubicBezTo>
                    <a:pt x="140" y="28"/>
                    <a:pt x="112" y="0"/>
                    <a:pt x="70" y="0"/>
                  </a:cubicBezTo>
                  <a:close/>
                  <a:moveTo>
                    <a:pt x="70" y="33"/>
                  </a:moveTo>
                  <a:cubicBezTo>
                    <a:pt x="93" y="33"/>
                    <a:pt x="107" y="47"/>
                    <a:pt x="107" y="70"/>
                  </a:cubicBezTo>
                  <a:cubicBezTo>
                    <a:pt x="107" y="89"/>
                    <a:pt x="93" y="103"/>
                    <a:pt x="70" y="103"/>
                  </a:cubicBezTo>
                  <a:cubicBezTo>
                    <a:pt x="51" y="103"/>
                    <a:pt x="37" y="89"/>
                    <a:pt x="37" y="70"/>
                  </a:cubicBezTo>
                  <a:cubicBezTo>
                    <a:pt x="37" y="47"/>
                    <a:pt x="51" y="33"/>
                    <a:pt x="70" y="33"/>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7" name="Picture 96">
            <a:extLst>
              <a:ext uri="{FF2B5EF4-FFF2-40B4-BE49-F238E27FC236}">
                <a16:creationId xmlns:a16="http://schemas.microsoft.com/office/drawing/2014/main" id="{2D4EDB88-DE2C-4549-8E0F-18C40A76EA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34453" y="90608"/>
            <a:ext cx="791010" cy="791007"/>
          </a:xfrm>
          <a:prstGeom prst="rect">
            <a:avLst/>
          </a:prstGeom>
        </p:spPr>
      </p:pic>
      <p:grpSp>
        <p:nvGrpSpPr>
          <p:cNvPr id="131" name="Group 130">
            <a:extLst>
              <a:ext uri="{FF2B5EF4-FFF2-40B4-BE49-F238E27FC236}">
                <a16:creationId xmlns:a16="http://schemas.microsoft.com/office/drawing/2014/main" id="{1574E221-5791-C848-9B71-D6EB911EE332}"/>
              </a:ext>
            </a:extLst>
          </p:cNvPr>
          <p:cNvGrpSpPr>
            <a:grpSpLocks noChangeAspect="1"/>
          </p:cNvGrpSpPr>
          <p:nvPr/>
        </p:nvGrpSpPr>
        <p:grpSpPr>
          <a:xfrm rot="2700000">
            <a:off x="6983637" y="2190327"/>
            <a:ext cx="279747" cy="278058"/>
            <a:chOff x="1579728" y="2192901"/>
            <a:chExt cx="496986" cy="493986"/>
          </a:xfrm>
        </p:grpSpPr>
        <p:sp>
          <p:nvSpPr>
            <p:cNvPr id="132" name="Freeform 664">
              <a:extLst>
                <a:ext uri="{FF2B5EF4-FFF2-40B4-BE49-F238E27FC236}">
                  <a16:creationId xmlns:a16="http://schemas.microsoft.com/office/drawing/2014/main" id="{2837C648-7321-1442-B15B-9258DFA2BF1D}"/>
                </a:ext>
              </a:extLst>
            </p:cNvPr>
            <p:cNvSpPr>
              <a:spLocks noChangeAspect="1"/>
            </p:cNvSpPr>
            <p:nvPr/>
          </p:nvSpPr>
          <p:spPr bwMode="auto">
            <a:xfrm>
              <a:off x="1759722" y="2192901"/>
              <a:ext cx="134996" cy="493986"/>
            </a:xfrm>
            <a:custGeom>
              <a:avLst/>
              <a:gdLst>
                <a:gd name="T0" fmla="*/ 29 w 57"/>
                <a:gd name="T1" fmla="*/ 209 h 209"/>
                <a:gd name="T2" fmla="*/ 29 w 57"/>
                <a:gd name="T3" fmla="*/ 209 h 209"/>
                <a:gd name="T4" fmla="*/ 0 w 57"/>
                <a:gd name="T5" fmla="*/ 181 h 209"/>
                <a:gd name="T6" fmla="*/ 0 w 57"/>
                <a:gd name="T7" fmla="*/ 28 h 209"/>
                <a:gd name="T8" fmla="*/ 29 w 57"/>
                <a:gd name="T9" fmla="*/ 0 h 209"/>
                <a:gd name="T10" fmla="*/ 57 w 57"/>
                <a:gd name="T11" fmla="*/ 28 h 209"/>
                <a:gd name="T12" fmla="*/ 57 w 57"/>
                <a:gd name="T13" fmla="*/ 181 h 209"/>
                <a:gd name="T14" fmla="*/ 29 w 57"/>
                <a:gd name="T15" fmla="*/ 209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09">
                  <a:moveTo>
                    <a:pt x="29" y="209"/>
                  </a:moveTo>
                  <a:cubicBezTo>
                    <a:pt x="29" y="209"/>
                    <a:pt x="29" y="209"/>
                    <a:pt x="29" y="209"/>
                  </a:cubicBezTo>
                  <a:cubicBezTo>
                    <a:pt x="13" y="209"/>
                    <a:pt x="0" y="196"/>
                    <a:pt x="0" y="181"/>
                  </a:cubicBezTo>
                  <a:cubicBezTo>
                    <a:pt x="0" y="28"/>
                    <a:pt x="0" y="28"/>
                    <a:pt x="0" y="28"/>
                  </a:cubicBezTo>
                  <a:cubicBezTo>
                    <a:pt x="0" y="13"/>
                    <a:pt x="13" y="0"/>
                    <a:pt x="29" y="0"/>
                  </a:cubicBezTo>
                  <a:cubicBezTo>
                    <a:pt x="45" y="0"/>
                    <a:pt x="57" y="13"/>
                    <a:pt x="57" y="28"/>
                  </a:cubicBezTo>
                  <a:cubicBezTo>
                    <a:pt x="57" y="181"/>
                    <a:pt x="57" y="181"/>
                    <a:pt x="57" y="181"/>
                  </a:cubicBezTo>
                  <a:cubicBezTo>
                    <a:pt x="57" y="196"/>
                    <a:pt x="45" y="209"/>
                    <a:pt x="29" y="209"/>
                  </a:cubicBezTo>
                </a:path>
              </a:pathLst>
            </a:custGeom>
            <a:solidFill>
              <a:schemeClr val="accent6"/>
            </a:solidFill>
            <a:ln w="3175">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33" name="Freeform 665">
              <a:extLst>
                <a:ext uri="{FF2B5EF4-FFF2-40B4-BE49-F238E27FC236}">
                  <a16:creationId xmlns:a16="http://schemas.microsoft.com/office/drawing/2014/main" id="{DEF4A80B-8745-CC4A-83AD-28AD67DD8412}"/>
                </a:ext>
              </a:extLst>
            </p:cNvPr>
            <p:cNvSpPr>
              <a:spLocks noChangeAspect="1"/>
            </p:cNvSpPr>
            <p:nvPr/>
          </p:nvSpPr>
          <p:spPr bwMode="auto">
            <a:xfrm>
              <a:off x="1579728" y="2368943"/>
              <a:ext cx="496986" cy="134996"/>
            </a:xfrm>
            <a:custGeom>
              <a:avLst/>
              <a:gdLst>
                <a:gd name="T0" fmla="*/ 0 w 210"/>
                <a:gd name="T1" fmla="*/ 28 h 57"/>
                <a:gd name="T2" fmla="*/ 0 w 210"/>
                <a:gd name="T3" fmla="*/ 28 h 57"/>
                <a:gd name="T4" fmla="*/ 29 w 210"/>
                <a:gd name="T5" fmla="*/ 0 h 57"/>
                <a:gd name="T6" fmla="*/ 181 w 210"/>
                <a:gd name="T7" fmla="*/ 0 h 57"/>
                <a:gd name="T8" fmla="*/ 210 w 210"/>
                <a:gd name="T9" fmla="*/ 28 h 57"/>
                <a:gd name="T10" fmla="*/ 181 w 210"/>
                <a:gd name="T11" fmla="*/ 57 h 57"/>
                <a:gd name="T12" fmla="*/ 29 w 210"/>
                <a:gd name="T13" fmla="*/ 57 h 57"/>
                <a:gd name="T14" fmla="*/ 0 w 210"/>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7">
                  <a:moveTo>
                    <a:pt x="0" y="28"/>
                  </a:moveTo>
                  <a:cubicBezTo>
                    <a:pt x="0" y="28"/>
                    <a:pt x="0" y="28"/>
                    <a:pt x="0" y="28"/>
                  </a:cubicBezTo>
                  <a:cubicBezTo>
                    <a:pt x="0" y="13"/>
                    <a:pt x="13" y="0"/>
                    <a:pt x="29" y="0"/>
                  </a:cubicBezTo>
                  <a:cubicBezTo>
                    <a:pt x="181" y="0"/>
                    <a:pt x="181" y="0"/>
                    <a:pt x="181" y="0"/>
                  </a:cubicBezTo>
                  <a:cubicBezTo>
                    <a:pt x="197" y="0"/>
                    <a:pt x="210" y="13"/>
                    <a:pt x="210" y="28"/>
                  </a:cubicBezTo>
                  <a:cubicBezTo>
                    <a:pt x="210" y="44"/>
                    <a:pt x="197" y="57"/>
                    <a:pt x="181" y="57"/>
                  </a:cubicBezTo>
                  <a:cubicBezTo>
                    <a:pt x="29" y="57"/>
                    <a:pt x="29" y="57"/>
                    <a:pt x="29" y="57"/>
                  </a:cubicBezTo>
                  <a:cubicBezTo>
                    <a:pt x="13" y="57"/>
                    <a:pt x="0" y="44"/>
                    <a:pt x="0" y="28"/>
                  </a:cubicBezTo>
                </a:path>
              </a:pathLst>
            </a:custGeom>
            <a:solidFill>
              <a:schemeClr val="accent6"/>
            </a:solidFill>
            <a:ln w="3175">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134" name="Rectangle 133">
              <a:extLst>
                <a:ext uri="{FF2B5EF4-FFF2-40B4-BE49-F238E27FC236}">
                  <a16:creationId xmlns:a16="http://schemas.microsoft.com/office/drawing/2014/main" id="{4F20A6FF-77A1-7248-8B54-01B81F333E06}"/>
                </a:ext>
              </a:extLst>
            </p:cNvPr>
            <p:cNvSpPr/>
            <p:nvPr/>
          </p:nvSpPr>
          <p:spPr>
            <a:xfrm>
              <a:off x="1759636" y="2367857"/>
              <a:ext cx="137160" cy="137160"/>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2" name="Group 111">
            <a:extLst>
              <a:ext uri="{FF2B5EF4-FFF2-40B4-BE49-F238E27FC236}">
                <a16:creationId xmlns:a16="http://schemas.microsoft.com/office/drawing/2014/main" id="{DDD7289A-40F5-BF41-9EA6-59677706A9A8}"/>
              </a:ext>
            </a:extLst>
          </p:cNvPr>
          <p:cNvGrpSpPr>
            <a:grpSpLocks noChangeAspect="1"/>
          </p:cNvGrpSpPr>
          <p:nvPr/>
        </p:nvGrpSpPr>
        <p:grpSpPr>
          <a:xfrm>
            <a:off x="8159877" y="2356361"/>
            <a:ext cx="265995" cy="261610"/>
            <a:chOff x="6333580" y="2334557"/>
            <a:chExt cx="545984" cy="536983"/>
          </a:xfrm>
        </p:grpSpPr>
        <p:sp>
          <p:nvSpPr>
            <p:cNvPr id="113" name="Freeform 251">
              <a:extLst>
                <a:ext uri="{FF2B5EF4-FFF2-40B4-BE49-F238E27FC236}">
                  <a16:creationId xmlns:a16="http://schemas.microsoft.com/office/drawing/2014/main" id="{A785769E-E8E9-D548-A6C3-4F9912AC9711}"/>
                </a:ext>
              </a:extLst>
            </p:cNvPr>
            <p:cNvSpPr>
              <a:spLocks/>
            </p:cNvSpPr>
            <p:nvPr/>
          </p:nvSpPr>
          <p:spPr bwMode="auto">
            <a:xfrm>
              <a:off x="6551574" y="2334557"/>
              <a:ext cx="327990" cy="526984"/>
            </a:xfrm>
            <a:custGeom>
              <a:avLst/>
              <a:gdLst>
                <a:gd name="T0" fmla="*/ 106 w 139"/>
                <a:gd name="T1" fmla="*/ 0 h 223"/>
                <a:gd name="T2" fmla="*/ 106 w 139"/>
                <a:gd name="T3" fmla="*/ 0 h 223"/>
                <a:gd name="T4" fmla="*/ 79 w 139"/>
                <a:gd name="T5" fmla="*/ 14 h 223"/>
                <a:gd name="T6" fmla="*/ 79 w 139"/>
                <a:gd name="T7" fmla="*/ 14 h 223"/>
                <a:gd name="T8" fmla="*/ 79 w 139"/>
                <a:gd name="T9" fmla="*/ 14 h 223"/>
                <a:gd name="T10" fmla="*/ 78 w 139"/>
                <a:gd name="T11" fmla="*/ 15 h 223"/>
                <a:gd name="T12" fmla="*/ 78 w 139"/>
                <a:gd name="T13" fmla="*/ 15 h 223"/>
                <a:gd name="T14" fmla="*/ 0 w 139"/>
                <a:gd name="T15" fmla="*/ 133 h 223"/>
                <a:gd name="T16" fmla="*/ 27 w 139"/>
                <a:gd name="T17" fmla="*/ 175 h 223"/>
                <a:gd name="T18" fmla="*/ 18 w 139"/>
                <a:gd name="T19" fmla="*/ 221 h 223"/>
                <a:gd name="T20" fmla="*/ 15 w 139"/>
                <a:gd name="T21" fmla="*/ 223 h 223"/>
                <a:gd name="T22" fmla="*/ 26 w 139"/>
                <a:gd name="T23" fmla="*/ 214 h 223"/>
                <a:gd name="T24" fmla="*/ 26 w 139"/>
                <a:gd name="T25" fmla="*/ 214 h 223"/>
                <a:gd name="T26" fmla="*/ 26 w 139"/>
                <a:gd name="T27" fmla="*/ 213 h 223"/>
                <a:gd name="T28" fmla="*/ 26 w 139"/>
                <a:gd name="T29" fmla="*/ 213 h 223"/>
                <a:gd name="T30" fmla="*/ 26 w 139"/>
                <a:gd name="T31" fmla="*/ 213 h 223"/>
                <a:gd name="T32" fmla="*/ 26 w 139"/>
                <a:gd name="T33" fmla="*/ 213 h 223"/>
                <a:gd name="T34" fmla="*/ 26 w 139"/>
                <a:gd name="T35" fmla="*/ 213 h 223"/>
                <a:gd name="T36" fmla="*/ 27 w 139"/>
                <a:gd name="T37" fmla="*/ 213 h 223"/>
                <a:gd name="T38" fmla="*/ 27 w 139"/>
                <a:gd name="T39" fmla="*/ 213 h 223"/>
                <a:gd name="T40" fmla="*/ 27 w 139"/>
                <a:gd name="T41" fmla="*/ 213 h 223"/>
                <a:gd name="T42" fmla="*/ 27 w 139"/>
                <a:gd name="T43" fmla="*/ 213 h 223"/>
                <a:gd name="T44" fmla="*/ 27 w 139"/>
                <a:gd name="T45" fmla="*/ 213 h 223"/>
                <a:gd name="T46" fmla="*/ 27 w 139"/>
                <a:gd name="T47" fmla="*/ 212 h 223"/>
                <a:gd name="T48" fmla="*/ 27 w 139"/>
                <a:gd name="T49" fmla="*/ 212 h 223"/>
                <a:gd name="T50" fmla="*/ 27 w 139"/>
                <a:gd name="T51" fmla="*/ 212 h 223"/>
                <a:gd name="T52" fmla="*/ 27 w 139"/>
                <a:gd name="T53" fmla="*/ 212 h 223"/>
                <a:gd name="T54" fmla="*/ 27 w 139"/>
                <a:gd name="T55" fmla="*/ 212 h 223"/>
                <a:gd name="T56" fmla="*/ 27 w 139"/>
                <a:gd name="T57" fmla="*/ 212 h 223"/>
                <a:gd name="T58" fmla="*/ 134 w 139"/>
                <a:gd name="T59" fmla="*/ 52 h 223"/>
                <a:gd name="T60" fmla="*/ 139 w 139"/>
                <a:gd name="T61" fmla="*/ 33 h 223"/>
                <a:gd name="T62" fmla="*/ 125 w 139"/>
                <a:gd name="T63" fmla="*/ 6 h 223"/>
                <a:gd name="T64" fmla="*/ 106 w 139"/>
                <a:gd name="T65" fmla="*/ 0 h 223"/>
                <a:gd name="T66" fmla="*/ 106 w 139"/>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9" h="223">
                  <a:moveTo>
                    <a:pt x="106" y="0"/>
                  </a:moveTo>
                  <a:cubicBezTo>
                    <a:pt x="106" y="0"/>
                    <a:pt x="106" y="0"/>
                    <a:pt x="106" y="0"/>
                  </a:cubicBezTo>
                  <a:cubicBezTo>
                    <a:pt x="96" y="0"/>
                    <a:pt x="86" y="5"/>
                    <a:pt x="79" y="14"/>
                  </a:cubicBezTo>
                  <a:cubicBezTo>
                    <a:pt x="79" y="14"/>
                    <a:pt x="79" y="14"/>
                    <a:pt x="79" y="14"/>
                  </a:cubicBezTo>
                  <a:cubicBezTo>
                    <a:pt x="79" y="14"/>
                    <a:pt x="79" y="14"/>
                    <a:pt x="79" y="14"/>
                  </a:cubicBezTo>
                  <a:cubicBezTo>
                    <a:pt x="79" y="14"/>
                    <a:pt x="79" y="14"/>
                    <a:pt x="78" y="15"/>
                  </a:cubicBezTo>
                  <a:cubicBezTo>
                    <a:pt x="78" y="15"/>
                    <a:pt x="78" y="15"/>
                    <a:pt x="78" y="15"/>
                  </a:cubicBezTo>
                  <a:cubicBezTo>
                    <a:pt x="0" y="133"/>
                    <a:pt x="0" y="133"/>
                    <a:pt x="0" y="133"/>
                  </a:cubicBezTo>
                  <a:cubicBezTo>
                    <a:pt x="27" y="175"/>
                    <a:pt x="27" y="175"/>
                    <a:pt x="27" y="175"/>
                  </a:cubicBezTo>
                  <a:cubicBezTo>
                    <a:pt x="37" y="190"/>
                    <a:pt x="33" y="211"/>
                    <a:pt x="18" y="221"/>
                  </a:cubicBezTo>
                  <a:cubicBezTo>
                    <a:pt x="17" y="222"/>
                    <a:pt x="16" y="222"/>
                    <a:pt x="15" y="223"/>
                  </a:cubicBezTo>
                  <a:cubicBezTo>
                    <a:pt x="19" y="221"/>
                    <a:pt x="23" y="218"/>
                    <a:pt x="26" y="214"/>
                  </a:cubicBezTo>
                  <a:cubicBezTo>
                    <a:pt x="26" y="214"/>
                    <a:pt x="26" y="214"/>
                    <a:pt x="26" y="214"/>
                  </a:cubicBezTo>
                  <a:cubicBezTo>
                    <a:pt x="26" y="214"/>
                    <a:pt x="26" y="214"/>
                    <a:pt x="26" y="213"/>
                  </a:cubicBezTo>
                  <a:cubicBezTo>
                    <a:pt x="26" y="213"/>
                    <a:pt x="26" y="213"/>
                    <a:pt x="26" y="213"/>
                  </a:cubicBezTo>
                  <a:cubicBezTo>
                    <a:pt x="26" y="213"/>
                    <a:pt x="26" y="213"/>
                    <a:pt x="26" y="213"/>
                  </a:cubicBezTo>
                  <a:cubicBezTo>
                    <a:pt x="26" y="213"/>
                    <a:pt x="26" y="213"/>
                    <a:pt x="26" y="213"/>
                  </a:cubicBezTo>
                  <a:cubicBezTo>
                    <a:pt x="26" y="213"/>
                    <a:pt x="26" y="213"/>
                    <a:pt x="26" y="213"/>
                  </a:cubicBezTo>
                  <a:cubicBezTo>
                    <a:pt x="26" y="213"/>
                    <a:pt x="27" y="213"/>
                    <a:pt x="27" y="213"/>
                  </a:cubicBezTo>
                  <a:cubicBezTo>
                    <a:pt x="27" y="213"/>
                    <a:pt x="27" y="213"/>
                    <a:pt x="27" y="213"/>
                  </a:cubicBezTo>
                  <a:cubicBezTo>
                    <a:pt x="27" y="213"/>
                    <a:pt x="27" y="213"/>
                    <a:pt x="27" y="213"/>
                  </a:cubicBezTo>
                  <a:cubicBezTo>
                    <a:pt x="27" y="213"/>
                    <a:pt x="27" y="213"/>
                    <a:pt x="27" y="213"/>
                  </a:cubicBezTo>
                  <a:cubicBezTo>
                    <a:pt x="27" y="213"/>
                    <a:pt x="27" y="213"/>
                    <a:pt x="27" y="213"/>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27" y="212"/>
                    <a:pt x="27" y="212"/>
                    <a:pt x="27" y="212"/>
                  </a:cubicBezTo>
                  <a:cubicBezTo>
                    <a:pt x="134" y="52"/>
                    <a:pt x="134" y="52"/>
                    <a:pt x="134" y="52"/>
                  </a:cubicBezTo>
                  <a:cubicBezTo>
                    <a:pt x="137" y="46"/>
                    <a:pt x="139" y="40"/>
                    <a:pt x="139" y="33"/>
                  </a:cubicBezTo>
                  <a:cubicBezTo>
                    <a:pt x="139" y="23"/>
                    <a:pt x="134" y="12"/>
                    <a:pt x="125" y="6"/>
                  </a:cubicBezTo>
                  <a:cubicBezTo>
                    <a:pt x="119" y="2"/>
                    <a:pt x="113" y="0"/>
                    <a:pt x="106" y="0"/>
                  </a:cubicBezTo>
                  <a:cubicBezTo>
                    <a:pt x="106" y="0"/>
                    <a:pt x="106" y="0"/>
                    <a:pt x="106"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AU"/>
            </a:p>
          </p:txBody>
        </p:sp>
        <p:sp>
          <p:nvSpPr>
            <p:cNvPr id="114" name="Freeform 256">
              <a:extLst>
                <a:ext uri="{FF2B5EF4-FFF2-40B4-BE49-F238E27FC236}">
                  <a16:creationId xmlns:a16="http://schemas.microsoft.com/office/drawing/2014/main" id="{FFE660D2-FD7B-144E-BA52-3383D2455BC2}"/>
                </a:ext>
              </a:extLst>
            </p:cNvPr>
            <p:cNvSpPr>
              <a:spLocks/>
            </p:cNvSpPr>
            <p:nvPr/>
          </p:nvSpPr>
          <p:spPr bwMode="auto">
            <a:xfrm>
              <a:off x="6333580" y="2502552"/>
              <a:ext cx="217993" cy="358989"/>
            </a:xfrm>
            <a:custGeom>
              <a:avLst/>
              <a:gdLst>
                <a:gd name="T0" fmla="*/ 33 w 92"/>
                <a:gd name="T1" fmla="*/ 0 h 152"/>
                <a:gd name="T2" fmla="*/ 14 w 92"/>
                <a:gd name="T3" fmla="*/ 6 h 152"/>
                <a:gd name="T4" fmla="*/ 14 w 92"/>
                <a:gd name="T5" fmla="*/ 6 h 152"/>
                <a:gd name="T6" fmla="*/ 0 w 92"/>
                <a:gd name="T7" fmla="*/ 33 h 152"/>
                <a:gd name="T8" fmla="*/ 5 w 92"/>
                <a:gd name="T9" fmla="*/ 52 h 152"/>
                <a:gd name="T10" fmla="*/ 64 w 92"/>
                <a:gd name="T11" fmla="*/ 141 h 152"/>
                <a:gd name="T12" fmla="*/ 64 w 92"/>
                <a:gd name="T13" fmla="*/ 141 h 152"/>
                <a:gd name="T14" fmla="*/ 64 w 92"/>
                <a:gd name="T15" fmla="*/ 141 h 152"/>
                <a:gd name="T16" fmla="*/ 64 w 92"/>
                <a:gd name="T17" fmla="*/ 141 h 152"/>
                <a:gd name="T18" fmla="*/ 64 w 92"/>
                <a:gd name="T19" fmla="*/ 141 h 152"/>
                <a:gd name="T20" fmla="*/ 65 w 92"/>
                <a:gd name="T21" fmla="*/ 141 h 152"/>
                <a:gd name="T22" fmla="*/ 65 w 92"/>
                <a:gd name="T23" fmla="*/ 141 h 152"/>
                <a:gd name="T24" fmla="*/ 66 w 92"/>
                <a:gd name="T25" fmla="*/ 144 h 152"/>
                <a:gd name="T26" fmla="*/ 66 w 92"/>
                <a:gd name="T27" fmla="*/ 144 h 152"/>
                <a:gd name="T28" fmla="*/ 67 w 92"/>
                <a:gd name="T29" fmla="*/ 144 h 152"/>
                <a:gd name="T30" fmla="*/ 67 w 92"/>
                <a:gd name="T31" fmla="*/ 144 h 152"/>
                <a:gd name="T32" fmla="*/ 67 w 92"/>
                <a:gd name="T33" fmla="*/ 144 h 152"/>
                <a:gd name="T34" fmla="*/ 67 w 92"/>
                <a:gd name="T35" fmla="*/ 144 h 152"/>
                <a:gd name="T36" fmla="*/ 67 w 92"/>
                <a:gd name="T37" fmla="*/ 144 h 152"/>
                <a:gd name="T38" fmla="*/ 67 w 92"/>
                <a:gd name="T39" fmla="*/ 144 h 152"/>
                <a:gd name="T40" fmla="*/ 67 w 92"/>
                <a:gd name="T41" fmla="*/ 145 h 152"/>
                <a:gd name="T42" fmla="*/ 67 w 92"/>
                <a:gd name="T43" fmla="*/ 145 h 152"/>
                <a:gd name="T44" fmla="*/ 67 w 92"/>
                <a:gd name="T45" fmla="*/ 145 h 152"/>
                <a:gd name="T46" fmla="*/ 67 w 92"/>
                <a:gd name="T47" fmla="*/ 145 h 152"/>
                <a:gd name="T48" fmla="*/ 67 w 92"/>
                <a:gd name="T49" fmla="*/ 145 h 152"/>
                <a:gd name="T50" fmla="*/ 67 w 92"/>
                <a:gd name="T51" fmla="*/ 145 h 152"/>
                <a:gd name="T52" fmla="*/ 68 w 92"/>
                <a:gd name="T53" fmla="*/ 145 h 152"/>
                <a:gd name="T54" fmla="*/ 72 w 92"/>
                <a:gd name="T55" fmla="*/ 149 h 152"/>
                <a:gd name="T56" fmla="*/ 77 w 92"/>
                <a:gd name="T57" fmla="*/ 152 h 152"/>
                <a:gd name="T58" fmla="*/ 73 w 92"/>
                <a:gd name="T59" fmla="*/ 150 h 152"/>
                <a:gd name="T60" fmla="*/ 64 w 92"/>
                <a:gd name="T61" fmla="*/ 104 h 152"/>
                <a:gd name="T62" fmla="*/ 92 w 92"/>
                <a:gd name="T63" fmla="*/ 62 h 152"/>
                <a:gd name="T64" fmla="*/ 92 w 92"/>
                <a:gd name="T65" fmla="*/ 62 h 152"/>
                <a:gd name="T66" fmla="*/ 92 w 92"/>
                <a:gd name="T67" fmla="*/ 62 h 152"/>
                <a:gd name="T68" fmla="*/ 77 w 92"/>
                <a:gd name="T69" fmla="*/ 41 h 152"/>
                <a:gd name="T70" fmla="*/ 60 w 92"/>
                <a:gd name="T71" fmla="*/ 15 h 152"/>
                <a:gd name="T72" fmla="*/ 33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33" y="0"/>
                  </a:moveTo>
                  <a:cubicBezTo>
                    <a:pt x="26" y="0"/>
                    <a:pt x="20" y="2"/>
                    <a:pt x="14" y="6"/>
                  </a:cubicBezTo>
                  <a:cubicBezTo>
                    <a:pt x="14" y="6"/>
                    <a:pt x="14" y="6"/>
                    <a:pt x="14" y="6"/>
                  </a:cubicBezTo>
                  <a:cubicBezTo>
                    <a:pt x="5" y="12"/>
                    <a:pt x="0" y="23"/>
                    <a:pt x="0" y="33"/>
                  </a:cubicBezTo>
                  <a:cubicBezTo>
                    <a:pt x="0" y="40"/>
                    <a:pt x="2" y="46"/>
                    <a:pt x="5" y="52"/>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4" y="141"/>
                    <a:pt x="64" y="141"/>
                  </a:cubicBezTo>
                  <a:cubicBezTo>
                    <a:pt x="64" y="141"/>
                    <a:pt x="65" y="141"/>
                    <a:pt x="65" y="141"/>
                  </a:cubicBezTo>
                  <a:cubicBezTo>
                    <a:pt x="65" y="141"/>
                    <a:pt x="65" y="141"/>
                    <a:pt x="65" y="141"/>
                  </a:cubicBezTo>
                  <a:cubicBezTo>
                    <a:pt x="65" y="142"/>
                    <a:pt x="66" y="143"/>
                    <a:pt x="66" y="144"/>
                  </a:cubicBezTo>
                  <a:cubicBezTo>
                    <a:pt x="66" y="144"/>
                    <a:pt x="66" y="144"/>
                    <a:pt x="66" y="144"/>
                  </a:cubicBezTo>
                  <a:cubicBezTo>
                    <a:pt x="66" y="144"/>
                    <a:pt x="66"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4"/>
                    <a:pt x="67" y="144"/>
                  </a:cubicBezTo>
                  <a:cubicBezTo>
                    <a:pt x="67" y="144"/>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7" y="145"/>
                    <a:pt x="67" y="145"/>
                    <a:pt x="67" y="145"/>
                  </a:cubicBezTo>
                  <a:cubicBezTo>
                    <a:pt x="68" y="145"/>
                    <a:pt x="68" y="145"/>
                    <a:pt x="68" y="145"/>
                  </a:cubicBezTo>
                  <a:cubicBezTo>
                    <a:pt x="69" y="147"/>
                    <a:pt x="71" y="148"/>
                    <a:pt x="72" y="149"/>
                  </a:cubicBezTo>
                  <a:cubicBezTo>
                    <a:pt x="74" y="150"/>
                    <a:pt x="75" y="151"/>
                    <a:pt x="77" y="152"/>
                  </a:cubicBezTo>
                  <a:cubicBezTo>
                    <a:pt x="76" y="151"/>
                    <a:pt x="75" y="151"/>
                    <a:pt x="73" y="150"/>
                  </a:cubicBezTo>
                  <a:cubicBezTo>
                    <a:pt x="58" y="140"/>
                    <a:pt x="54" y="119"/>
                    <a:pt x="64" y="104"/>
                  </a:cubicBezTo>
                  <a:cubicBezTo>
                    <a:pt x="92" y="62"/>
                    <a:pt x="92" y="62"/>
                    <a:pt x="92" y="62"/>
                  </a:cubicBezTo>
                  <a:cubicBezTo>
                    <a:pt x="92" y="62"/>
                    <a:pt x="92" y="62"/>
                    <a:pt x="92" y="62"/>
                  </a:cubicBezTo>
                  <a:cubicBezTo>
                    <a:pt x="92" y="62"/>
                    <a:pt x="92" y="62"/>
                    <a:pt x="92" y="62"/>
                  </a:cubicBezTo>
                  <a:cubicBezTo>
                    <a:pt x="77" y="41"/>
                    <a:pt x="77" y="41"/>
                    <a:pt x="77" y="41"/>
                  </a:cubicBezTo>
                  <a:cubicBezTo>
                    <a:pt x="60" y="15"/>
                    <a:pt x="60" y="15"/>
                    <a:pt x="60" y="15"/>
                  </a:cubicBezTo>
                  <a:cubicBezTo>
                    <a:pt x="54" y="5"/>
                    <a:pt x="44" y="0"/>
                    <a:pt x="33" y="0"/>
                  </a:cubicBezTo>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AU"/>
            </a:p>
          </p:txBody>
        </p:sp>
        <p:sp>
          <p:nvSpPr>
            <p:cNvPr id="115" name="Freeform 260">
              <a:extLst>
                <a:ext uri="{FF2B5EF4-FFF2-40B4-BE49-F238E27FC236}">
                  <a16:creationId xmlns:a16="http://schemas.microsoft.com/office/drawing/2014/main" id="{D29AC6D0-6838-1C42-98C5-AE4443E8F45F}"/>
                </a:ext>
              </a:extLst>
            </p:cNvPr>
            <p:cNvSpPr>
              <a:spLocks/>
            </p:cNvSpPr>
            <p:nvPr/>
          </p:nvSpPr>
          <p:spPr bwMode="auto">
            <a:xfrm>
              <a:off x="6461576" y="2648547"/>
              <a:ext cx="176995" cy="222993"/>
            </a:xfrm>
            <a:custGeom>
              <a:avLst/>
              <a:gdLst>
                <a:gd name="T0" fmla="*/ 38 w 75"/>
                <a:gd name="T1" fmla="*/ 0 h 94"/>
                <a:gd name="T2" fmla="*/ 10 w 75"/>
                <a:gd name="T3" fmla="*/ 42 h 94"/>
                <a:gd name="T4" fmla="*/ 19 w 75"/>
                <a:gd name="T5" fmla="*/ 88 h 94"/>
                <a:gd name="T6" fmla="*/ 23 w 75"/>
                <a:gd name="T7" fmla="*/ 90 h 94"/>
                <a:gd name="T8" fmla="*/ 24 w 75"/>
                <a:gd name="T9" fmla="*/ 90 h 94"/>
                <a:gd name="T10" fmla="*/ 24 w 75"/>
                <a:gd name="T11" fmla="*/ 91 h 94"/>
                <a:gd name="T12" fmla="*/ 35 w 75"/>
                <a:gd name="T13" fmla="*/ 93 h 94"/>
                <a:gd name="T14" fmla="*/ 36 w 75"/>
                <a:gd name="T15" fmla="*/ 93 h 94"/>
                <a:gd name="T16" fmla="*/ 36 w 75"/>
                <a:gd name="T17" fmla="*/ 93 h 94"/>
                <a:gd name="T18" fmla="*/ 36 w 75"/>
                <a:gd name="T19" fmla="*/ 93 h 94"/>
                <a:gd name="T20" fmla="*/ 37 w 75"/>
                <a:gd name="T21" fmla="*/ 94 h 94"/>
                <a:gd name="T22" fmla="*/ 38 w 75"/>
                <a:gd name="T23" fmla="*/ 94 h 94"/>
                <a:gd name="T24" fmla="*/ 38 w 75"/>
                <a:gd name="T25" fmla="*/ 94 h 94"/>
                <a:gd name="T26" fmla="*/ 39 w 75"/>
                <a:gd name="T27" fmla="*/ 93 h 94"/>
                <a:gd name="T28" fmla="*/ 40 w 75"/>
                <a:gd name="T29" fmla="*/ 93 h 94"/>
                <a:gd name="T30" fmla="*/ 40 w 75"/>
                <a:gd name="T31" fmla="*/ 93 h 94"/>
                <a:gd name="T32" fmla="*/ 40 w 75"/>
                <a:gd name="T33" fmla="*/ 93 h 94"/>
                <a:gd name="T34" fmla="*/ 52 w 75"/>
                <a:gd name="T35" fmla="*/ 91 h 94"/>
                <a:gd name="T36" fmla="*/ 52 w 75"/>
                <a:gd name="T37" fmla="*/ 90 h 94"/>
                <a:gd name="T38" fmla="*/ 53 w 75"/>
                <a:gd name="T39" fmla="*/ 90 h 94"/>
                <a:gd name="T40" fmla="*/ 56 w 75"/>
                <a:gd name="T41" fmla="*/ 88 h 94"/>
                <a:gd name="T42" fmla="*/ 65 w 75"/>
                <a:gd name="T43" fmla="*/ 42 h 94"/>
                <a:gd name="T44" fmla="*/ 38 w 75"/>
                <a:gd name="T4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94">
                  <a:moveTo>
                    <a:pt x="38" y="0"/>
                  </a:moveTo>
                  <a:cubicBezTo>
                    <a:pt x="10" y="42"/>
                    <a:pt x="10" y="42"/>
                    <a:pt x="10" y="42"/>
                  </a:cubicBezTo>
                  <a:cubicBezTo>
                    <a:pt x="0" y="57"/>
                    <a:pt x="4" y="78"/>
                    <a:pt x="19" y="88"/>
                  </a:cubicBezTo>
                  <a:cubicBezTo>
                    <a:pt x="21" y="89"/>
                    <a:pt x="22" y="89"/>
                    <a:pt x="23" y="90"/>
                  </a:cubicBezTo>
                  <a:cubicBezTo>
                    <a:pt x="23" y="90"/>
                    <a:pt x="23" y="90"/>
                    <a:pt x="24" y="90"/>
                  </a:cubicBezTo>
                  <a:cubicBezTo>
                    <a:pt x="24" y="90"/>
                    <a:pt x="24" y="90"/>
                    <a:pt x="24" y="91"/>
                  </a:cubicBezTo>
                  <a:cubicBezTo>
                    <a:pt x="28" y="92"/>
                    <a:pt x="31" y="93"/>
                    <a:pt x="35" y="93"/>
                  </a:cubicBezTo>
                  <a:cubicBezTo>
                    <a:pt x="36" y="93"/>
                    <a:pt x="36" y="93"/>
                    <a:pt x="36" y="93"/>
                  </a:cubicBezTo>
                  <a:cubicBezTo>
                    <a:pt x="36" y="93"/>
                    <a:pt x="36" y="93"/>
                    <a:pt x="36" y="93"/>
                  </a:cubicBezTo>
                  <a:cubicBezTo>
                    <a:pt x="36" y="93"/>
                    <a:pt x="36" y="93"/>
                    <a:pt x="36" y="93"/>
                  </a:cubicBezTo>
                  <a:cubicBezTo>
                    <a:pt x="36" y="93"/>
                    <a:pt x="37" y="94"/>
                    <a:pt x="37" y="94"/>
                  </a:cubicBezTo>
                  <a:cubicBezTo>
                    <a:pt x="38" y="94"/>
                    <a:pt x="38" y="94"/>
                    <a:pt x="38" y="94"/>
                  </a:cubicBezTo>
                  <a:cubicBezTo>
                    <a:pt x="38" y="94"/>
                    <a:pt x="38" y="94"/>
                    <a:pt x="38" y="94"/>
                  </a:cubicBezTo>
                  <a:cubicBezTo>
                    <a:pt x="39" y="94"/>
                    <a:pt x="39" y="93"/>
                    <a:pt x="39" y="93"/>
                  </a:cubicBezTo>
                  <a:cubicBezTo>
                    <a:pt x="39" y="93"/>
                    <a:pt x="39" y="93"/>
                    <a:pt x="40" y="93"/>
                  </a:cubicBezTo>
                  <a:cubicBezTo>
                    <a:pt x="40" y="93"/>
                    <a:pt x="40" y="93"/>
                    <a:pt x="40" y="93"/>
                  </a:cubicBezTo>
                  <a:cubicBezTo>
                    <a:pt x="40" y="93"/>
                    <a:pt x="40" y="93"/>
                    <a:pt x="40" y="93"/>
                  </a:cubicBezTo>
                  <a:cubicBezTo>
                    <a:pt x="44" y="93"/>
                    <a:pt x="48" y="92"/>
                    <a:pt x="52" y="91"/>
                  </a:cubicBezTo>
                  <a:cubicBezTo>
                    <a:pt x="52" y="90"/>
                    <a:pt x="52" y="90"/>
                    <a:pt x="52" y="90"/>
                  </a:cubicBezTo>
                  <a:cubicBezTo>
                    <a:pt x="52" y="90"/>
                    <a:pt x="52" y="90"/>
                    <a:pt x="53" y="90"/>
                  </a:cubicBezTo>
                  <a:cubicBezTo>
                    <a:pt x="54" y="89"/>
                    <a:pt x="55" y="89"/>
                    <a:pt x="56" y="88"/>
                  </a:cubicBezTo>
                  <a:cubicBezTo>
                    <a:pt x="71" y="78"/>
                    <a:pt x="75" y="57"/>
                    <a:pt x="65" y="42"/>
                  </a:cubicBezTo>
                  <a:cubicBezTo>
                    <a:pt x="38" y="0"/>
                    <a:pt x="38" y="0"/>
                    <a:pt x="38" y="0"/>
                  </a:cubicBezTo>
                </a:path>
              </a:pathLst>
            </a:custGeom>
            <a:solidFill>
              <a:srgbClr val="017E18"/>
            </a:solidFill>
            <a:ln w="12700">
              <a:solidFill>
                <a:srgbClr val="017E18"/>
              </a:solidFill>
            </a:ln>
          </p:spPr>
          <p:txBody>
            <a:bodyPr vert="horz" wrap="square" lIns="91440" tIns="45720" rIns="91440" bIns="45720" numCol="1" anchor="t" anchorCtr="0" compatLnSpc="1">
              <a:prstTxWarp prst="textNoShape">
                <a:avLst/>
              </a:prstTxWarp>
            </a:bodyPr>
            <a:lstStyle/>
            <a:p>
              <a:endParaRPr lang="en-AU"/>
            </a:p>
          </p:txBody>
        </p:sp>
      </p:grpSp>
      <p:grpSp>
        <p:nvGrpSpPr>
          <p:cNvPr id="98" name="Group 119">
            <a:extLst>
              <a:ext uri="{FF2B5EF4-FFF2-40B4-BE49-F238E27FC236}">
                <a16:creationId xmlns:a16="http://schemas.microsoft.com/office/drawing/2014/main" id="{917CA366-61B0-7546-9ACE-E576D2FE87FB}"/>
              </a:ext>
            </a:extLst>
          </p:cNvPr>
          <p:cNvGrpSpPr>
            <a:grpSpLocks noChangeAspect="1"/>
          </p:cNvGrpSpPr>
          <p:nvPr/>
        </p:nvGrpSpPr>
        <p:grpSpPr bwMode="auto">
          <a:xfrm>
            <a:off x="3821720" y="1986742"/>
            <a:ext cx="380950" cy="385405"/>
            <a:chOff x="2198" y="928"/>
            <a:chExt cx="1368" cy="1384"/>
          </a:xfrm>
        </p:grpSpPr>
        <p:sp>
          <p:nvSpPr>
            <p:cNvPr id="99" name="Freeform 125">
              <a:extLst>
                <a:ext uri="{FF2B5EF4-FFF2-40B4-BE49-F238E27FC236}">
                  <a16:creationId xmlns:a16="http://schemas.microsoft.com/office/drawing/2014/main" id="{074B5637-50FD-E44D-849C-081945227F6D}"/>
                </a:ext>
              </a:extLst>
            </p:cNvPr>
            <p:cNvSpPr>
              <a:spLocks/>
            </p:cNvSpPr>
            <p:nvPr/>
          </p:nvSpPr>
          <p:spPr bwMode="auto">
            <a:xfrm>
              <a:off x="2198" y="1778"/>
              <a:ext cx="207" cy="432"/>
            </a:xfrm>
            <a:custGeom>
              <a:avLst/>
              <a:gdLst>
                <a:gd name="T0" fmla="*/ 43 w 87"/>
                <a:gd name="T1" fmla="*/ 0 h 182"/>
                <a:gd name="T2" fmla="*/ 13 w 87"/>
                <a:gd name="T3" fmla="*/ 13 h 182"/>
                <a:gd name="T4" fmla="*/ 5 w 87"/>
                <a:gd name="T5" fmla="*/ 23 h 182"/>
                <a:gd name="T6" fmla="*/ 0 w 87"/>
                <a:gd name="T7" fmla="*/ 43 h 182"/>
                <a:gd name="T8" fmla="*/ 0 w 87"/>
                <a:gd name="T9" fmla="*/ 182 h 182"/>
                <a:gd name="T10" fmla="*/ 0 w 87"/>
                <a:gd name="T11" fmla="*/ 182 h 182"/>
                <a:gd name="T12" fmla="*/ 43 w 87"/>
                <a:gd name="T13" fmla="*/ 138 h 182"/>
                <a:gd name="T14" fmla="*/ 87 w 87"/>
                <a:gd name="T15" fmla="*/ 138 h 182"/>
                <a:gd name="T16" fmla="*/ 87 w 87"/>
                <a:gd name="T17" fmla="*/ 43 h 182"/>
                <a:gd name="T18" fmla="*/ 81 w 87"/>
                <a:gd name="T19" fmla="*/ 23 h 182"/>
                <a:gd name="T20" fmla="*/ 74 w 87"/>
                <a:gd name="T21" fmla="*/ 13 h 182"/>
                <a:gd name="T22" fmla="*/ 43 w 87"/>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82">
                  <a:moveTo>
                    <a:pt x="43" y="0"/>
                  </a:moveTo>
                  <a:cubicBezTo>
                    <a:pt x="31" y="0"/>
                    <a:pt x="21" y="5"/>
                    <a:pt x="13" y="13"/>
                  </a:cubicBezTo>
                  <a:cubicBezTo>
                    <a:pt x="10" y="16"/>
                    <a:pt x="7" y="19"/>
                    <a:pt x="5" y="23"/>
                  </a:cubicBezTo>
                  <a:cubicBezTo>
                    <a:pt x="2" y="29"/>
                    <a:pt x="0" y="36"/>
                    <a:pt x="0" y="43"/>
                  </a:cubicBezTo>
                  <a:cubicBezTo>
                    <a:pt x="0" y="182"/>
                    <a:pt x="0" y="182"/>
                    <a:pt x="0" y="182"/>
                  </a:cubicBezTo>
                  <a:cubicBezTo>
                    <a:pt x="0" y="182"/>
                    <a:pt x="0" y="182"/>
                    <a:pt x="0" y="182"/>
                  </a:cubicBezTo>
                  <a:cubicBezTo>
                    <a:pt x="0" y="158"/>
                    <a:pt x="20" y="138"/>
                    <a:pt x="43" y="138"/>
                  </a:cubicBezTo>
                  <a:cubicBezTo>
                    <a:pt x="87" y="138"/>
                    <a:pt x="87" y="138"/>
                    <a:pt x="87" y="138"/>
                  </a:cubicBezTo>
                  <a:cubicBezTo>
                    <a:pt x="87" y="43"/>
                    <a:pt x="87" y="43"/>
                    <a:pt x="87" y="43"/>
                  </a:cubicBezTo>
                  <a:cubicBezTo>
                    <a:pt x="87" y="36"/>
                    <a:pt x="85" y="29"/>
                    <a:pt x="81" y="23"/>
                  </a:cubicBezTo>
                  <a:cubicBezTo>
                    <a:pt x="79" y="19"/>
                    <a:pt x="77" y="16"/>
                    <a:pt x="74" y="13"/>
                  </a:cubicBezTo>
                  <a:cubicBezTo>
                    <a:pt x="66" y="5"/>
                    <a:pt x="55"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35">
              <a:extLst>
                <a:ext uri="{FF2B5EF4-FFF2-40B4-BE49-F238E27FC236}">
                  <a16:creationId xmlns:a16="http://schemas.microsoft.com/office/drawing/2014/main" id="{80E1FC56-26C9-C242-8F54-274392D86894}"/>
                </a:ext>
              </a:extLst>
            </p:cNvPr>
            <p:cNvSpPr>
              <a:spLocks/>
            </p:cNvSpPr>
            <p:nvPr/>
          </p:nvSpPr>
          <p:spPr bwMode="auto">
            <a:xfrm>
              <a:off x="2436" y="1408"/>
              <a:ext cx="370" cy="515"/>
            </a:xfrm>
            <a:custGeom>
              <a:avLst/>
              <a:gdLst>
                <a:gd name="T0" fmla="*/ 43 w 156"/>
                <a:gd name="T1" fmla="*/ 0 h 217"/>
                <a:gd name="T2" fmla="*/ 13 w 156"/>
                <a:gd name="T3" fmla="*/ 12 h 217"/>
                <a:gd name="T4" fmla="*/ 13 w 156"/>
                <a:gd name="T5" fmla="*/ 12 h 217"/>
                <a:gd name="T6" fmla="*/ 0 w 156"/>
                <a:gd name="T7" fmla="*/ 43 h 217"/>
                <a:gd name="T8" fmla="*/ 7 w 156"/>
                <a:gd name="T9" fmla="*/ 66 h 217"/>
                <a:gd name="T10" fmla="*/ 13 w 156"/>
                <a:gd name="T11" fmla="*/ 73 h 217"/>
                <a:gd name="T12" fmla="*/ 156 w 156"/>
                <a:gd name="T13" fmla="*/ 217 h 217"/>
                <a:gd name="T14" fmla="*/ 145 w 156"/>
                <a:gd name="T15" fmla="*/ 188 h 217"/>
                <a:gd name="T16" fmla="*/ 145 w 156"/>
                <a:gd name="T17" fmla="*/ 83 h 217"/>
                <a:gd name="T18" fmla="*/ 145 w 156"/>
                <a:gd name="T19" fmla="*/ 83 h 217"/>
                <a:gd name="T20" fmla="*/ 74 w 156"/>
                <a:gd name="T21" fmla="*/ 12 h 217"/>
                <a:gd name="T22" fmla="*/ 74 w 156"/>
                <a:gd name="T23" fmla="*/ 12 h 217"/>
                <a:gd name="T24" fmla="*/ 43 w 156"/>
                <a:gd name="T25"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17">
                  <a:moveTo>
                    <a:pt x="43" y="0"/>
                  </a:moveTo>
                  <a:cubicBezTo>
                    <a:pt x="32" y="0"/>
                    <a:pt x="21" y="4"/>
                    <a:pt x="13" y="12"/>
                  </a:cubicBezTo>
                  <a:cubicBezTo>
                    <a:pt x="13" y="12"/>
                    <a:pt x="13" y="12"/>
                    <a:pt x="13" y="12"/>
                  </a:cubicBezTo>
                  <a:cubicBezTo>
                    <a:pt x="4" y="21"/>
                    <a:pt x="0" y="32"/>
                    <a:pt x="0" y="43"/>
                  </a:cubicBezTo>
                  <a:cubicBezTo>
                    <a:pt x="0" y="51"/>
                    <a:pt x="2" y="59"/>
                    <a:pt x="7" y="66"/>
                  </a:cubicBezTo>
                  <a:cubicBezTo>
                    <a:pt x="8" y="68"/>
                    <a:pt x="10" y="71"/>
                    <a:pt x="13" y="73"/>
                  </a:cubicBezTo>
                  <a:cubicBezTo>
                    <a:pt x="156" y="217"/>
                    <a:pt x="156" y="217"/>
                    <a:pt x="156" y="217"/>
                  </a:cubicBezTo>
                  <a:cubicBezTo>
                    <a:pt x="149" y="209"/>
                    <a:pt x="145" y="198"/>
                    <a:pt x="145" y="188"/>
                  </a:cubicBezTo>
                  <a:cubicBezTo>
                    <a:pt x="145" y="83"/>
                    <a:pt x="145" y="83"/>
                    <a:pt x="145" y="83"/>
                  </a:cubicBezTo>
                  <a:cubicBezTo>
                    <a:pt x="145" y="83"/>
                    <a:pt x="145" y="83"/>
                    <a:pt x="145" y="83"/>
                  </a:cubicBezTo>
                  <a:cubicBezTo>
                    <a:pt x="74" y="12"/>
                    <a:pt x="74" y="12"/>
                    <a:pt x="74" y="12"/>
                  </a:cubicBezTo>
                  <a:cubicBezTo>
                    <a:pt x="74" y="12"/>
                    <a:pt x="74" y="12"/>
                    <a:pt x="74" y="12"/>
                  </a:cubicBezTo>
                  <a:cubicBezTo>
                    <a:pt x="65" y="4"/>
                    <a:pt x="54"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22">
              <a:extLst>
                <a:ext uri="{FF2B5EF4-FFF2-40B4-BE49-F238E27FC236}">
                  <a16:creationId xmlns:a16="http://schemas.microsoft.com/office/drawing/2014/main" id="{6969ECE0-3B4F-FD4E-AE38-03993A2A8059}"/>
                </a:ext>
              </a:extLst>
            </p:cNvPr>
            <p:cNvSpPr>
              <a:spLocks/>
            </p:cNvSpPr>
            <p:nvPr/>
          </p:nvSpPr>
          <p:spPr bwMode="auto">
            <a:xfrm>
              <a:off x="2215" y="2262"/>
              <a:ext cx="1337" cy="50"/>
            </a:xfrm>
            <a:custGeom>
              <a:avLst/>
              <a:gdLst>
                <a:gd name="T0" fmla="*/ 563 w 563"/>
                <a:gd name="T1" fmla="*/ 0 h 21"/>
                <a:gd name="T2" fmla="*/ 563 w 563"/>
                <a:gd name="T3" fmla="*/ 0 h 21"/>
                <a:gd name="T4" fmla="*/ 526 w 563"/>
                <a:gd name="T5" fmla="*/ 21 h 21"/>
                <a:gd name="T6" fmla="*/ 526 w 563"/>
                <a:gd name="T7" fmla="*/ 21 h 21"/>
                <a:gd name="T8" fmla="*/ 37 w 563"/>
                <a:gd name="T9" fmla="*/ 21 h 21"/>
                <a:gd name="T10" fmla="*/ 36 w 563"/>
                <a:gd name="T11" fmla="*/ 21 h 21"/>
                <a:gd name="T12" fmla="*/ 0 w 563"/>
                <a:gd name="T13" fmla="*/ 0 h 21"/>
                <a:gd name="T14" fmla="*/ 0 w 563"/>
                <a:gd name="T15" fmla="*/ 0 h 21"/>
                <a:gd name="T16" fmla="*/ 36 w 563"/>
                <a:gd name="T17" fmla="*/ 21 h 21"/>
                <a:gd name="T18" fmla="*/ 526 w 563"/>
                <a:gd name="T19" fmla="*/ 21 h 21"/>
                <a:gd name="T20" fmla="*/ 563 w 56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3" h="21">
                  <a:moveTo>
                    <a:pt x="563" y="0"/>
                  </a:moveTo>
                  <a:cubicBezTo>
                    <a:pt x="563" y="0"/>
                    <a:pt x="563" y="0"/>
                    <a:pt x="563" y="0"/>
                  </a:cubicBezTo>
                  <a:cubicBezTo>
                    <a:pt x="555" y="13"/>
                    <a:pt x="541" y="21"/>
                    <a:pt x="526" y="21"/>
                  </a:cubicBezTo>
                  <a:cubicBezTo>
                    <a:pt x="526" y="21"/>
                    <a:pt x="526" y="21"/>
                    <a:pt x="526" y="21"/>
                  </a:cubicBezTo>
                  <a:cubicBezTo>
                    <a:pt x="37" y="21"/>
                    <a:pt x="37" y="21"/>
                    <a:pt x="37" y="21"/>
                  </a:cubicBezTo>
                  <a:cubicBezTo>
                    <a:pt x="37" y="21"/>
                    <a:pt x="36" y="21"/>
                    <a:pt x="36" y="21"/>
                  </a:cubicBezTo>
                  <a:cubicBezTo>
                    <a:pt x="21" y="21"/>
                    <a:pt x="7" y="13"/>
                    <a:pt x="0" y="0"/>
                  </a:cubicBezTo>
                  <a:cubicBezTo>
                    <a:pt x="0" y="0"/>
                    <a:pt x="0" y="0"/>
                    <a:pt x="0" y="0"/>
                  </a:cubicBezTo>
                  <a:cubicBezTo>
                    <a:pt x="7" y="13"/>
                    <a:pt x="21" y="21"/>
                    <a:pt x="36" y="21"/>
                  </a:cubicBezTo>
                  <a:cubicBezTo>
                    <a:pt x="526" y="21"/>
                    <a:pt x="526" y="21"/>
                    <a:pt x="526" y="21"/>
                  </a:cubicBezTo>
                  <a:cubicBezTo>
                    <a:pt x="541" y="21"/>
                    <a:pt x="555" y="13"/>
                    <a:pt x="56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3">
              <a:extLst>
                <a:ext uri="{FF2B5EF4-FFF2-40B4-BE49-F238E27FC236}">
                  <a16:creationId xmlns:a16="http://schemas.microsoft.com/office/drawing/2014/main" id="{A7474C93-5759-C443-B979-065415F9E8C0}"/>
                </a:ext>
              </a:extLst>
            </p:cNvPr>
            <p:cNvSpPr>
              <a:spLocks/>
            </p:cNvSpPr>
            <p:nvPr/>
          </p:nvSpPr>
          <p:spPr bwMode="auto">
            <a:xfrm>
              <a:off x="2303" y="2105"/>
              <a:ext cx="1161" cy="207"/>
            </a:xfrm>
            <a:custGeom>
              <a:avLst/>
              <a:gdLst>
                <a:gd name="T0" fmla="*/ 446 w 489"/>
                <a:gd name="T1" fmla="*/ 0 h 87"/>
                <a:gd name="T2" fmla="*/ 43 w 489"/>
                <a:gd name="T3" fmla="*/ 0 h 87"/>
                <a:gd name="T4" fmla="*/ 43 w 489"/>
                <a:gd name="T5" fmla="*/ 44 h 87"/>
                <a:gd name="T6" fmla="*/ 0 w 489"/>
                <a:gd name="T7" fmla="*/ 87 h 87"/>
                <a:gd name="T8" fmla="*/ 489 w 489"/>
                <a:gd name="T9" fmla="*/ 87 h 87"/>
                <a:gd name="T10" fmla="*/ 446 w 489"/>
                <a:gd name="T11" fmla="*/ 44 h 87"/>
                <a:gd name="T12" fmla="*/ 446 w 48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489" h="87">
                  <a:moveTo>
                    <a:pt x="446" y="0"/>
                  </a:moveTo>
                  <a:cubicBezTo>
                    <a:pt x="43" y="0"/>
                    <a:pt x="43" y="0"/>
                    <a:pt x="43" y="0"/>
                  </a:cubicBezTo>
                  <a:cubicBezTo>
                    <a:pt x="43" y="44"/>
                    <a:pt x="43" y="44"/>
                    <a:pt x="43" y="44"/>
                  </a:cubicBezTo>
                  <a:cubicBezTo>
                    <a:pt x="43" y="67"/>
                    <a:pt x="23" y="87"/>
                    <a:pt x="0" y="87"/>
                  </a:cubicBezTo>
                  <a:cubicBezTo>
                    <a:pt x="489" y="87"/>
                    <a:pt x="489" y="87"/>
                    <a:pt x="489" y="87"/>
                  </a:cubicBezTo>
                  <a:cubicBezTo>
                    <a:pt x="465" y="87"/>
                    <a:pt x="446" y="67"/>
                    <a:pt x="446" y="44"/>
                  </a:cubicBezTo>
                  <a:cubicBezTo>
                    <a:pt x="446" y="0"/>
                    <a:pt x="446" y="0"/>
                    <a:pt x="44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24">
              <a:extLst>
                <a:ext uri="{FF2B5EF4-FFF2-40B4-BE49-F238E27FC236}">
                  <a16:creationId xmlns:a16="http://schemas.microsoft.com/office/drawing/2014/main" id="{83ACC9E6-A347-EC40-BE59-CC6802798BB5}"/>
                </a:ext>
              </a:extLst>
            </p:cNvPr>
            <p:cNvSpPr>
              <a:spLocks noEditPoints="1"/>
            </p:cNvSpPr>
            <p:nvPr/>
          </p:nvSpPr>
          <p:spPr bwMode="auto">
            <a:xfrm>
              <a:off x="2198" y="1778"/>
              <a:ext cx="207" cy="327"/>
            </a:xfrm>
            <a:custGeom>
              <a:avLst/>
              <a:gdLst>
                <a:gd name="T0" fmla="*/ 5 w 87"/>
                <a:gd name="T1" fmla="*/ 23 h 138"/>
                <a:gd name="T2" fmla="*/ 0 w 87"/>
                <a:gd name="T3" fmla="*/ 43 h 138"/>
                <a:gd name="T4" fmla="*/ 0 w 87"/>
                <a:gd name="T5" fmla="*/ 43 h 138"/>
                <a:gd name="T6" fmla="*/ 5 w 87"/>
                <a:gd name="T7" fmla="*/ 23 h 138"/>
                <a:gd name="T8" fmla="*/ 81 w 87"/>
                <a:gd name="T9" fmla="*/ 23 h 138"/>
                <a:gd name="T10" fmla="*/ 87 w 87"/>
                <a:gd name="T11" fmla="*/ 43 h 138"/>
                <a:gd name="T12" fmla="*/ 87 w 87"/>
                <a:gd name="T13" fmla="*/ 138 h 138"/>
                <a:gd name="T14" fmla="*/ 87 w 87"/>
                <a:gd name="T15" fmla="*/ 43 h 138"/>
                <a:gd name="T16" fmla="*/ 81 w 87"/>
                <a:gd name="T17" fmla="*/ 23 h 138"/>
                <a:gd name="T18" fmla="*/ 43 w 87"/>
                <a:gd name="T19" fmla="*/ 0 h 138"/>
                <a:gd name="T20" fmla="*/ 13 w 87"/>
                <a:gd name="T21" fmla="*/ 13 h 138"/>
                <a:gd name="T22" fmla="*/ 43 w 87"/>
                <a:gd name="T23" fmla="*/ 0 h 138"/>
                <a:gd name="T24" fmla="*/ 74 w 87"/>
                <a:gd name="T25" fmla="*/ 13 h 138"/>
                <a:gd name="T26" fmla="*/ 43 w 87"/>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38">
                  <a:moveTo>
                    <a:pt x="5" y="23"/>
                  </a:moveTo>
                  <a:cubicBezTo>
                    <a:pt x="2" y="29"/>
                    <a:pt x="0" y="36"/>
                    <a:pt x="0" y="43"/>
                  </a:cubicBezTo>
                  <a:cubicBezTo>
                    <a:pt x="0" y="43"/>
                    <a:pt x="0" y="43"/>
                    <a:pt x="0" y="43"/>
                  </a:cubicBezTo>
                  <a:cubicBezTo>
                    <a:pt x="0" y="36"/>
                    <a:pt x="2" y="29"/>
                    <a:pt x="5" y="23"/>
                  </a:cubicBezTo>
                  <a:moveTo>
                    <a:pt x="81" y="23"/>
                  </a:moveTo>
                  <a:cubicBezTo>
                    <a:pt x="85" y="29"/>
                    <a:pt x="87" y="36"/>
                    <a:pt x="87" y="43"/>
                  </a:cubicBezTo>
                  <a:cubicBezTo>
                    <a:pt x="87" y="138"/>
                    <a:pt x="87" y="138"/>
                    <a:pt x="87" y="138"/>
                  </a:cubicBezTo>
                  <a:cubicBezTo>
                    <a:pt x="87" y="43"/>
                    <a:pt x="87" y="43"/>
                    <a:pt x="87" y="43"/>
                  </a:cubicBezTo>
                  <a:cubicBezTo>
                    <a:pt x="87" y="36"/>
                    <a:pt x="85" y="29"/>
                    <a:pt x="81" y="23"/>
                  </a:cubicBezTo>
                  <a:moveTo>
                    <a:pt x="43" y="0"/>
                  </a:moveTo>
                  <a:cubicBezTo>
                    <a:pt x="31" y="0"/>
                    <a:pt x="21" y="5"/>
                    <a:pt x="13" y="13"/>
                  </a:cubicBezTo>
                  <a:cubicBezTo>
                    <a:pt x="21" y="5"/>
                    <a:pt x="31" y="0"/>
                    <a:pt x="43" y="0"/>
                  </a:cubicBezTo>
                  <a:cubicBezTo>
                    <a:pt x="55" y="0"/>
                    <a:pt x="66" y="5"/>
                    <a:pt x="74" y="13"/>
                  </a:cubicBezTo>
                  <a:cubicBezTo>
                    <a:pt x="66" y="5"/>
                    <a:pt x="55" y="0"/>
                    <a:pt x="4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6">
              <a:extLst>
                <a:ext uri="{FF2B5EF4-FFF2-40B4-BE49-F238E27FC236}">
                  <a16:creationId xmlns:a16="http://schemas.microsoft.com/office/drawing/2014/main" id="{67718262-3AC9-F649-9370-5E464635EA0D}"/>
                </a:ext>
              </a:extLst>
            </p:cNvPr>
            <p:cNvSpPr>
              <a:spLocks/>
            </p:cNvSpPr>
            <p:nvPr/>
          </p:nvSpPr>
          <p:spPr bwMode="auto">
            <a:xfrm>
              <a:off x="2215" y="2262"/>
              <a:ext cx="88" cy="50"/>
            </a:xfrm>
            <a:custGeom>
              <a:avLst/>
              <a:gdLst>
                <a:gd name="T0" fmla="*/ 0 w 37"/>
                <a:gd name="T1" fmla="*/ 0 h 21"/>
                <a:gd name="T2" fmla="*/ 36 w 37"/>
                <a:gd name="T3" fmla="*/ 21 h 21"/>
                <a:gd name="T4" fmla="*/ 37 w 37"/>
                <a:gd name="T5" fmla="*/ 21 h 21"/>
                <a:gd name="T6" fmla="*/ 36 w 37"/>
                <a:gd name="T7" fmla="*/ 21 h 21"/>
                <a:gd name="T8" fmla="*/ 0 w 37"/>
                <a:gd name="T9" fmla="*/ 0 h 21"/>
              </a:gdLst>
              <a:ahLst/>
              <a:cxnLst>
                <a:cxn ang="0">
                  <a:pos x="T0" y="T1"/>
                </a:cxn>
                <a:cxn ang="0">
                  <a:pos x="T2" y="T3"/>
                </a:cxn>
                <a:cxn ang="0">
                  <a:pos x="T4" y="T5"/>
                </a:cxn>
                <a:cxn ang="0">
                  <a:pos x="T6" y="T7"/>
                </a:cxn>
                <a:cxn ang="0">
                  <a:pos x="T8" y="T9"/>
                </a:cxn>
              </a:cxnLst>
              <a:rect l="0" t="0" r="r" b="b"/>
              <a:pathLst>
                <a:path w="37" h="21">
                  <a:moveTo>
                    <a:pt x="0" y="0"/>
                  </a:moveTo>
                  <a:cubicBezTo>
                    <a:pt x="7" y="13"/>
                    <a:pt x="21" y="21"/>
                    <a:pt x="36" y="21"/>
                  </a:cubicBezTo>
                  <a:cubicBezTo>
                    <a:pt x="36" y="21"/>
                    <a:pt x="37" y="21"/>
                    <a:pt x="37" y="21"/>
                  </a:cubicBezTo>
                  <a:cubicBezTo>
                    <a:pt x="36" y="21"/>
                    <a:pt x="36" y="21"/>
                    <a:pt x="36" y="21"/>
                  </a:cubicBezTo>
                  <a:cubicBezTo>
                    <a:pt x="21" y="21"/>
                    <a:pt x="7" y="13"/>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7">
              <a:extLst>
                <a:ext uri="{FF2B5EF4-FFF2-40B4-BE49-F238E27FC236}">
                  <a16:creationId xmlns:a16="http://schemas.microsoft.com/office/drawing/2014/main" id="{644C3636-A965-5547-A969-8D477A07016F}"/>
                </a:ext>
              </a:extLst>
            </p:cNvPr>
            <p:cNvSpPr>
              <a:spLocks/>
            </p:cNvSpPr>
            <p:nvPr/>
          </p:nvSpPr>
          <p:spPr bwMode="auto">
            <a:xfrm>
              <a:off x="2198" y="2105"/>
              <a:ext cx="207" cy="207"/>
            </a:xfrm>
            <a:custGeom>
              <a:avLst/>
              <a:gdLst>
                <a:gd name="T0" fmla="*/ 87 w 87"/>
                <a:gd name="T1" fmla="*/ 0 h 87"/>
                <a:gd name="T2" fmla="*/ 43 w 87"/>
                <a:gd name="T3" fmla="*/ 0 h 87"/>
                <a:gd name="T4" fmla="*/ 0 w 87"/>
                <a:gd name="T5" fmla="*/ 44 h 87"/>
                <a:gd name="T6" fmla="*/ 7 w 87"/>
                <a:gd name="T7" fmla="*/ 66 h 87"/>
                <a:gd name="T8" fmla="*/ 43 w 87"/>
                <a:gd name="T9" fmla="*/ 87 h 87"/>
                <a:gd name="T10" fmla="*/ 44 w 87"/>
                <a:gd name="T11" fmla="*/ 87 h 87"/>
                <a:gd name="T12" fmla="*/ 87 w 87"/>
                <a:gd name="T13" fmla="*/ 44 h 87"/>
                <a:gd name="T14" fmla="*/ 87 w 87"/>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7">
                  <a:moveTo>
                    <a:pt x="87" y="0"/>
                  </a:moveTo>
                  <a:cubicBezTo>
                    <a:pt x="43" y="0"/>
                    <a:pt x="43" y="0"/>
                    <a:pt x="43" y="0"/>
                  </a:cubicBezTo>
                  <a:cubicBezTo>
                    <a:pt x="20" y="0"/>
                    <a:pt x="0" y="20"/>
                    <a:pt x="0" y="44"/>
                  </a:cubicBezTo>
                  <a:cubicBezTo>
                    <a:pt x="0" y="52"/>
                    <a:pt x="3" y="60"/>
                    <a:pt x="7" y="66"/>
                  </a:cubicBezTo>
                  <a:cubicBezTo>
                    <a:pt x="14" y="79"/>
                    <a:pt x="28" y="87"/>
                    <a:pt x="43" y="87"/>
                  </a:cubicBezTo>
                  <a:cubicBezTo>
                    <a:pt x="44" y="87"/>
                    <a:pt x="44" y="87"/>
                    <a:pt x="44" y="87"/>
                  </a:cubicBezTo>
                  <a:cubicBezTo>
                    <a:pt x="67" y="87"/>
                    <a:pt x="87" y="67"/>
                    <a:pt x="87" y="44"/>
                  </a:cubicBezTo>
                  <a:cubicBezTo>
                    <a:pt x="87" y="0"/>
                    <a:pt x="87" y="0"/>
                    <a:pt x="87"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28">
              <a:extLst>
                <a:ext uri="{FF2B5EF4-FFF2-40B4-BE49-F238E27FC236}">
                  <a16:creationId xmlns:a16="http://schemas.microsoft.com/office/drawing/2014/main" id="{45D95518-E0D2-564A-BE44-DCC791B2786F}"/>
                </a:ext>
              </a:extLst>
            </p:cNvPr>
            <p:cNvSpPr>
              <a:spLocks noEditPoints="1"/>
            </p:cNvSpPr>
            <p:nvPr/>
          </p:nvSpPr>
          <p:spPr bwMode="auto">
            <a:xfrm>
              <a:off x="3362" y="1778"/>
              <a:ext cx="204" cy="432"/>
            </a:xfrm>
            <a:custGeom>
              <a:avLst/>
              <a:gdLst>
                <a:gd name="T0" fmla="*/ 81 w 86"/>
                <a:gd name="T1" fmla="*/ 23 h 182"/>
                <a:gd name="T2" fmla="*/ 86 w 86"/>
                <a:gd name="T3" fmla="*/ 43 h 182"/>
                <a:gd name="T4" fmla="*/ 86 w 86"/>
                <a:gd name="T5" fmla="*/ 182 h 182"/>
                <a:gd name="T6" fmla="*/ 86 w 86"/>
                <a:gd name="T7" fmla="*/ 182 h 182"/>
                <a:gd name="T8" fmla="*/ 86 w 86"/>
                <a:gd name="T9" fmla="*/ 43 h 182"/>
                <a:gd name="T10" fmla="*/ 81 w 86"/>
                <a:gd name="T11" fmla="*/ 23 h 182"/>
                <a:gd name="T12" fmla="*/ 43 w 86"/>
                <a:gd name="T13" fmla="*/ 0 h 182"/>
                <a:gd name="T14" fmla="*/ 0 w 86"/>
                <a:gd name="T15" fmla="*/ 43 h 182"/>
                <a:gd name="T16" fmla="*/ 0 w 86"/>
                <a:gd name="T17" fmla="*/ 138 h 182"/>
                <a:gd name="T18" fmla="*/ 0 w 86"/>
                <a:gd name="T19" fmla="*/ 138 h 182"/>
                <a:gd name="T20" fmla="*/ 0 w 86"/>
                <a:gd name="T21" fmla="*/ 43 h 182"/>
                <a:gd name="T22" fmla="*/ 43 w 86"/>
                <a:gd name="T23" fmla="*/ 0 h 182"/>
                <a:gd name="T24" fmla="*/ 73 w 86"/>
                <a:gd name="T25" fmla="*/ 13 h 182"/>
                <a:gd name="T26" fmla="*/ 43 w 8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82">
                  <a:moveTo>
                    <a:pt x="81" y="23"/>
                  </a:moveTo>
                  <a:cubicBezTo>
                    <a:pt x="84" y="29"/>
                    <a:pt x="86" y="36"/>
                    <a:pt x="86" y="43"/>
                  </a:cubicBezTo>
                  <a:cubicBezTo>
                    <a:pt x="86" y="182"/>
                    <a:pt x="86" y="182"/>
                    <a:pt x="86" y="182"/>
                  </a:cubicBezTo>
                  <a:cubicBezTo>
                    <a:pt x="86" y="182"/>
                    <a:pt x="86" y="182"/>
                    <a:pt x="86" y="182"/>
                  </a:cubicBezTo>
                  <a:cubicBezTo>
                    <a:pt x="86" y="43"/>
                    <a:pt x="86" y="43"/>
                    <a:pt x="86" y="43"/>
                  </a:cubicBezTo>
                  <a:cubicBezTo>
                    <a:pt x="86" y="36"/>
                    <a:pt x="84" y="29"/>
                    <a:pt x="81" y="23"/>
                  </a:cubicBezTo>
                  <a:moveTo>
                    <a:pt x="43" y="0"/>
                  </a:moveTo>
                  <a:cubicBezTo>
                    <a:pt x="19" y="0"/>
                    <a:pt x="0" y="19"/>
                    <a:pt x="0" y="43"/>
                  </a:cubicBezTo>
                  <a:cubicBezTo>
                    <a:pt x="0" y="138"/>
                    <a:pt x="0" y="138"/>
                    <a:pt x="0" y="138"/>
                  </a:cubicBezTo>
                  <a:cubicBezTo>
                    <a:pt x="0" y="138"/>
                    <a:pt x="0" y="138"/>
                    <a:pt x="0" y="138"/>
                  </a:cubicBezTo>
                  <a:cubicBezTo>
                    <a:pt x="0" y="43"/>
                    <a:pt x="0" y="43"/>
                    <a:pt x="0" y="43"/>
                  </a:cubicBezTo>
                  <a:cubicBezTo>
                    <a:pt x="0" y="19"/>
                    <a:pt x="19" y="0"/>
                    <a:pt x="43" y="0"/>
                  </a:cubicBezTo>
                  <a:cubicBezTo>
                    <a:pt x="55" y="0"/>
                    <a:pt x="66" y="5"/>
                    <a:pt x="73" y="13"/>
                  </a:cubicBezTo>
                  <a:cubicBezTo>
                    <a:pt x="66" y="5"/>
                    <a:pt x="55" y="0"/>
                    <a:pt x="43"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9">
              <a:extLst>
                <a:ext uri="{FF2B5EF4-FFF2-40B4-BE49-F238E27FC236}">
                  <a16:creationId xmlns:a16="http://schemas.microsoft.com/office/drawing/2014/main" id="{465302C7-34CD-5A48-B42C-2BA4C03873EF}"/>
                </a:ext>
              </a:extLst>
            </p:cNvPr>
            <p:cNvSpPr>
              <a:spLocks/>
            </p:cNvSpPr>
            <p:nvPr/>
          </p:nvSpPr>
          <p:spPr bwMode="auto">
            <a:xfrm>
              <a:off x="3362" y="1778"/>
              <a:ext cx="204" cy="432"/>
            </a:xfrm>
            <a:custGeom>
              <a:avLst/>
              <a:gdLst>
                <a:gd name="T0" fmla="*/ 43 w 86"/>
                <a:gd name="T1" fmla="*/ 0 h 182"/>
                <a:gd name="T2" fmla="*/ 0 w 86"/>
                <a:gd name="T3" fmla="*/ 43 h 182"/>
                <a:gd name="T4" fmla="*/ 0 w 86"/>
                <a:gd name="T5" fmla="*/ 138 h 182"/>
                <a:gd name="T6" fmla="*/ 43 w 86"/>
                <a:gd name="T7" fmla="*/ 138 h 182"/>
                <a:gd name="T8" fmla="*/ 86 w 86"/>
                <a:gd name="T9" fmla="*/ 182 h 182"/>
                <a:gd name="T10" fmla="*/ 86 w 86"/>
                <a:gd name="T11" fmla="*/ 182 h 182"/>
                <a:gd name="T12" fmla="*/ 86 w 86"/>
                <a:gd name="T13" fmla="*/ 43 h 182"/>
                <a:gd name="T14" fmla="*/ 81 w 86"/>
                <a:gd name="T15" fmla="*/ 23 h 182"/>
                <a:gd name="T16" fmla="*/ 73 w 86"/>
                <a:gd name="T17" fmla="*/ 13 h 182"/>
                <a:gd name="T18" fmla="*/ 43 w 86"/>
                <a:gd name="T1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82">
                  <a:moveTo>
                    <a:pt x="43" y="0"/>
                  </a:moveTo>
                  <a:cubicBezTo>
                    <a:pt x="19" y="0"/>
                    <a:pt x="0" y="19"/>
                    <a:pt x="0" y="43"/>
                  </a:cubicBezTo>
                  <a:cubicBezTo>
                    <a:pt x="0" y="138"/>
                    <a:pt x="0" y="138"/>
                    <a:pt x="0" y="138"/>
                  </a:cubicBezTo>
                  <a:cubicBezTo>
                    <a:pt x="43" y="138"/>
                    <a:pt x="43" y="138"/>
                    <a:pt x="43" y="138"/>
                  </a:cubicBezTo>
                  <a:cubicBezTo>
                    <a:pt x="67" y="138"/>
                    <a:pt x="86" y="158"/>
                    <a:pt x="86" y="182"/>
                  </a:cubicBezTo>
                  <a:cubicBezTo>
                    <a:pt x="86" y="182"/>
                    <a:pt x="86" y="182"/>
                    <a:pt x="86" y="182"/>
                  </a:cubicBezTo>
                  <a:cubicBezTo>
                    <a:pt x="86" y="43"/>
                    <a:pt x="86" y="43"/>
                    <a:pt x="86" y="43"/>
                  </a:cubicBezTo>
                  <a:cubicBezTo>
                    <a:pt x="86" y="36"/>
                    <a:pt x="84" y="29"/>
                    <a:pt x="81" y="23"/>
                  </a:cubicBezTo>
                  <a:cubicBezTo>
                    <a:pt x="79" y="19"/>
                    <a:pt x="76" y="16"/>
                    <a:pt x="73" y="13"/>
                  </a:cubicBezTo>
                  <a:cubicBezTo>
                    <a:pt x="66" y="5"/>
                    <a:pt x="55"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30">
              <a:extLst>
                <a:ext uri="{FF2B5EF4-FFF2-40B4-BE49-F238E27FC236}">
                  <a16:creationId xmlns:a16="http://schemas.microsoft.com/office/drawing/2014/main" id="{B2009EF9-B25D-6748-A944-AF24A86C4A4E}"/>
                </a:ext>
              </a:extLst>
            </p:cNvPr>
            <p:cNvSpPr>
              <a:spLocks/>
            </p:cNvSpPr>
            <p:nvPr/>
          </p:nvSpPr>
          <p:spPr bwMode="auto">
            <a:xfrm>
              <a:off x="3464" y="2262"/>
              <a:ext cx="88" cy="50"/>
            </a:xfrm>
            <a:custGeom>
              <a:avLst/>
              <a:gdLst>
                <a:gd name="T0" fmla="*/ 37 w 37"/>
                <a:gd name="T1" fmla="*/ 0 h 21"/>
                <a:gd name="T2" fmla="*/ 0 w 37"/>
                <a:gd name="T3" fmla="*/ 21 h 21"/>
                <a:gd name="T4" fmla="*/ 0 w 37"/>
                <a:gd name="T5" fmla="*/ 21 h 21"/>
                <a:gd name="T6" fmla="*/ 0 w 37"/>
                <a:gd name="T7" fmla="*/ 21 h 21"/>
                <a:gd name="T8" fmla="*/ 37 w 37"/>
                <a:gd name="T9" fmla="*/ 0 h 21"/>
              </a:gdLst>
              <a:ahLst/>
              <a:cxnLst>
                <a:cxn ang="0">
                  <a:pos x="T0" y="T1"/>
                </a:cxn>
                <a:cxn ang="0">
                  <a:pos x="T2" y="T3"/>
                </a:cxn>
                <a:cxn ang="0">
                  <a:pos x="T4" y="T5"/>
                </a:cxn>
                <a:cxn ang="0">
                  <a:pos x="T6" y="T7"/>
                </a:cxn>
                <a:cxn ang="0">
                  <a:pos x="T8" y="T9"/>
                </a:cxn>
              </a:cxnLst>
              <a:rect l="0" t="0" r="r" b="b"/>
              <a:pathLst>
                <a:path w="37" h="21">
                  <a:moveTo>
                    <a:pt x="37" y="0"/>
                  </a:moveTo>
                  <a:cubicBezTo>
                    <a:pt x="29" y="13"/>
                    <a:pt x="15" y="21"/>
                    <a:pt x="0" y="21"/>
                  </a:cubicBezTo>
                  <a:cubicBezTo>
                    <a:pt x="0" y="21"/>
                    <a:pt x="0" y="21"/>
                    <a:pt x="0" y="21"/>
                  </a:cubicBezTo>
                  <a:cubicBezTo>
                    <a:pt x="0" y="21"/>
                    <a:pt x="0" y="21"/>
                    <a:pt x="0" y="21"/>
                  </a:cubicBezTo>
                  <a:cubicBezTo>
                    <a:pt x="15" y="21"/>
                    <a:pt x="29" y="13"/>
                    <a:pt x="37"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31">
              <a:extLst>
                <a:ext uri="{FF2B5EF4-FFF2-40B4-BE49-F238E27FC236}">
                  <a16:creationId xmlns:a16="http://schemas.microsoft.com/office/drawing/2014/main" id="{CBCC944E-4637-BB48-A7A3-AC7C9B7FAB3E}"/>
                </a:ext>
              </a:extLst>
            </p:cNvPr>
            <p:cNvSpPr>
              <a:spLocks/>
            </p:cNvSpPr>
            <p:nvPr/>
          </p:nvSpPr>
          <p:spPr bwMode="auto">
            <a:xfrm>
              <a:off x="3362" y="2105"/>
              <a:ext cx="204" cy="207"/>
            </a:xfrm>
            <a:custGeom>
              <a:avLst/>
              <a:gdLst>
                <a:gd name="T0" fmla="*/ 43 w 86"/>
                <a:gd name="T1" fmla="*/ 0 h 87"/>
                <a:gd name="T2" fmla="*/ 0 w 86"/>
                <a:gd name="T3" fmla="*/ 0 h 87"/>
                <a:gd name="T4" fmla="*/ 0 w 86"/>
                <a:gd name="T5" fmla="*/ 44 h 87"/>
                <a:gd name="T6" fmla="*/ 43 w 86"/>
                <a:gd name="T7" fmla="*/ 87 h 87"/>
                <a:gd name="T8" fmla="*/ 43 w 86"/>
                <a:gd name="T9" fmla="*/ 87 h 87"/>
                <a:gd name="T10" fmla="*/ 80 w 86"/>
                <a:gd name="T11" fmla="*/ 66 h 87"/>
                <a:gd name="T12" fmla="*/ 86 w 86"/>
                <a:gd name="T13" fmla="*/ 44 h 87"/>
                <a:gd name="T14" fmla="*/ 43 w 8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7">
                  <a:moveTo>
                    <a:pt x="43" y="0"/>
                  </a:moveTo>
                  <a:cubicBezTo>
                    <a:pt x="0" y="0"/>
                    <a:pt x="0" y="0"/>
                    <a:pt x="0" y="0"/>
                  </a:cubicBezTo>
                  <a:cubicBezTo>
                    <a:pt x="0" y="44"/>
                    <a:pt x="0" y="44"/>
                    <a:pt x="0" y="44"/>
                  </a:cubicBezTo>
                  <a:cubicBezTo>
                    <a:pt x="0" y="67"/>
                    <a:pt x="19" y="87"/>
                    <a:pt x="43" y="87"/>
                  </a:cubicBezTo>
                  <a:cubicBezTo>
                    <a:pt x="43" y="87"/>
                    <a:pt x="43" y="87"/>
                    <a:pt x="43" y="87"/>
                  </a:cubicBezTo>
                  <a:cubicBezTo>
                    <a:pt x="58" y="87"/>
                    <a:pt x="72" y="79"/>
                    <a:pt x="80" y="66"/>
                  </a:cubicBezTo>
                  <a:cubicBezTo>
                    <a:pt x="84" y="60"/>
                    <a:pt x="86" y="52"/>
                    <a:pt x="86" y="44"/>
                  </a:cubicBezTo>
                  <a:cubicBezTo>
                    <a:pt x="86" y="20"/>
                    <a:pt x="67" y="0"/>
                    <a:pt x="43"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32">
              <a:extLst>
                <a:ext uri="{FF2B5EF4-FFF2-40B4-BE49-F238E27FC236}">
                  <a16:creationId xmlns:a16="http://schemas.microsoft.com/office/drawing/2014/main" id="{1FF03F2D-178D-2142-B202-D5E856C60505}"/>
                </a:ext>
              </a:extLst>
            </p:cNvPr>
            <p:cNvSpPr>
              <a:spLocks/>
            </p:cNvSpPr>
            <p:nvPr/>
          </p:nvSpPr>
          <p:spPr bwMode="auto">
            <a:xfrm>
              <a:off x="2780" y="928"/>
              <a:ext cx="204" cy="781"/>
            </a:xfrm>
            <a:custGeom>
              <a:avLst/>
              <a:gdLst>
                <a:gd name="T0" fmla="*/ 43 w 86"/>
                <a:gd name="T1" fmla="*/ 0 h 329"/>
                <a:gd name="T2" fmla="*/ 0 w 86"/>
                <a:gd name="T3" fmla="*/ 43 h 329"/>
                <a:gd name="T4" fmla="*/ 0 w 86"/>
                <a:gd name="T5" fmla="*/ 285 h 329"/>
                <a:gd name="T6" fmla="*/ 43 w 86"/>
                <a:gd name="T7" fmla="*/ 329 h 329"/>
                <a:gd name="T8" fmla="*/ 86 w 86"/>
                <a:gd name="T9" fmla="*/ 285 h 329"/>
                <a:gd name="T10" fmla="*/ 86 w 86"/>
                <a:gd name="T11" fmla="*/ 43 h 329"/>
                <a:gd name="T12" fmla="*/ 43 w 86"/>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86" h="329">
                  <a:moveTo>
                    <a:pt x="43" y="0"/>
                  </a:moveTo>
                  <a:cubicBezTo>
                    <a:pt x="19" y="0"/>
                    <a:pt x="0" y="20"/>
                    <a:pt x="0" y="43"/>
                  </a:cubicBezTo>
                  <a:cubicBezTo>
                    <a:pt x="0" y="285"/>
                    <a:pt x="0" y="285"/>
                    <a:pt x="0" y="285"/>
                  </a:cubicBezTo>
                  <a:cubicBezTo>
                    <a:pt x="43" y="329"/>
                    <a:pt x="43" y="329"/>
                    <a:pt x="43" y="329"/>
                  </a:cubicBezTo>
                  <a:cubicBezTo>
                    <a:pt x="86" y="285"/>
                    <a:pt x="86" y="285"/>
                    <a:pt x="86" y="285"/>
                  </a:cubicBezTo>
                  <a:cubicBezTo>
                    <a:pt x="86" y="43"/>
                    <a:pt x="86" y="43"/>
                    <a:pt x="86" y="43"/>
                  </a:cubicBezTo>
                  <a:cubicBezTo>
                    <a:pt x="86" y="20"/>
                    <a:pt x="67" y="0"/>
                    <a:pt x="43"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33">
              <a:extLst>
                <a:ext uri="{FF2B5EF4-FFF2-40B4-BE49-F238E27FC236}">
                  <a16:creationId xmlns:a16="http://schemas.microsoft.com/office/drawing/2014/main" id="{E41B1FBA-A2B7-BE43-8E61-1C59C826D6A5}"/>
                </a:ext>
              </a:extLst>
            </p:cNvPr>
            <p:cNvSpPr>
              <a:spLocks/>
            </p:cNvSpPr>
            <p:nvPr/>
          </p:nvSpPr>
          <p:spPr bwMode="auto">
            <a:xfrm>
              <a:off x="2882" y="1956"/>
              <a:ext cx="5" cy="0"/>
            </a:xfrm>
            <a:custGeom>
              <a:avLst/>
              <a:gdLst>
                <a:gd name="T0" fmla="*/ 2 w 2"/>
                <a:gd name="T1" fmla="*/ 0 w 2"/>
                <a:gd name="T2" fmla="*/ 0 w 2"/>
                <a:gd name="T3" fmla="*/ 0 w 2"/>
                <a:gd name="T4" fmla="*/ 0 w 2"/>
                <a:gd name="T5" fmla="*/ 0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2"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34">
              <a:extLst>
                <a:ext uri="{FF2B5EF4-FFF2-40B4-BE49-F238E27FC236}">
                  <a16:creationId xmlns:a16="http://schemas.microsoft.com/office/drawing/2014/main" id="{5C233E8D-DD95-364F-B030-0992BFA3DAAE}"/>
                </a:ext>
              </a:extLst>
            </p:cNvPr>
            <p:cNvSpPr>
              <a:spLocks noEditPoints="1"/>
            </p:cNvSpPr>
            <p:nvPr/>
          </p:nvSpPr>
          <p:spPr bwMode="auto">
            <a:xfrm>
              <a:off x="2436" y="1436"/>
              <a:ext cx="370" cy="487"/>
            </a:xfrm>
            <a:custGeom>
              <a:avLst/>
              <a:gdLst>
                <a:gd name="T0" fmla="*/ 7 w 156"/>
                <a:gd name="T1" fmla="*/ 54 h 205"/>
                <a:gd name="T2" fmla="*/ 13 w 156"/>
                <a:gd name="T3" fmla="*/ 61 h 205"/>
                <a:gd name="T4" fmla="*/ 156 w 156"/>
                <a:gd name="T5" fmla="*/ 205 h 205"/>
                <a:gd name="T6" fmla="*/ 156 w 156"/>
                <a:gd name="T7" fmla="*/ 205 h 205"/>
                <a:gd name="T8" fmla="*/ 13 w 156"/>
                <a:gd name="T9" fmla="*/ 61 h 205"/>
                <a:gd name="T10" fmla="*/ 7 w 156"/>
                <a:gd name="T11" fmla="*/ 54 h 205"/>
                <a:gd name="T12" fmla="*/ 13 w 156"/>
                <a:gd name="T13" fmla="*/ 0 h 205"/>
                <a:gd name="T14" fmla="*/ 13 w 156"/>
                <a:gd name="T15" fmla="*/ 0 h 205"/>
                <a:gd name="T16" fmla="*/ 0 w 156"/>
                <a:gd name="T17" fmla="*/ 31 h 205"/>
                <a:gd name="T18" fmla="*/ 13 w 156"/>
                <a:gd name="T19" fmla="*/ 0 h 205"/>
                <a:gd name="T20" fmla="*/ 13 w 156"/>
                <a:gd name="T21" fmla="*/ 0 h 205"/>
                <a:gd name="T22" fmla="*/ 74 w 156"/>
                <a:gd name="T23" fmla="*/ 0 h 205"/>
                <a:gd name="T24" fmla="*/ 74 w 156"/>
                <a:gd name="T25" fmla="*/ 0 h 205"/>
                <a:gd name="T26" fmla="*/ 145 w 156"/>
                <a:gd name="T27" fmla="*/ 71 h 205"/>
                <a:gd name="T28" fmla="*/ 74 w 156"/>
                <a:gd name="T29" fmla="*/ 0 h 205"/>
                <a:gd name="T30" fmla="*/ 74 w 156"/>
                <a:gd name="T3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5">
                  <a:moveTo>
                    <a:pt x="7" y="54"/>
                  </a:moveTo>
                  <a:cubicBezTo>
                    <a:pt x="8" y="56"/>
                    <a:pt x="10" y="59"/>
                    <a:pt x="13" y="61"/>
                  </a:cubicBezTo>
                  <a:cubicBezTo>
                    <a:pt x="156" y="205"/>
                    <a:pt x="156" y="205"/>
                    <a:pt x="156" y="205"/>
                  </a:cubicBezTo>
                  <a:cubicBezTo>
                    <a:pt x="156" y="205"/>
                    <a:pt x="156" y="205"/>
                    <a:pt x="156" y="205"/>
                  </a:cubicBezTo>
                  <a:cubicBezTo>
                    <a:pt x="13" y="61"/>
                    <a:pt x="13" y="61"/>
                    <a:pt x="13" y="61"/>
                  </a:cubicBezTo>
                  <a:cubicBezTo>
                    <a:pt x="10" y="59"/>
                    <a:pt x="8" y="56"/>
                    <a:pt x="7" y="54"/>
                  </a:cubicBezTo>
                  <a:moveTo>
                    <a:pt x="13" y="0"/>
                  </a:moveTo>
                  <a:cubicBezTo>
                    <a:pt x="13" y="0"/>
                    <a:pt x="13" y="0"/>
                    <a:pt x="13" y="0"/>
                  </a:cubicBezTo>
                  <a:cubicBezTo>
                    <a:pt x="4" y="9"/>
                    <a:pt x="0" y="20"/>
                    <a:pt x="0" y="31"/>
                  </a:cubicBezTo>
                  <a:cubicBezTo>
                    <a:pt x="0" y="20"/>
                    <a:pt x="4" y="9"/>
                    <a:pt x="13" y="0"/>
                  </a:cubicBezTo>
                  <a:cubicBezTo>
                    <a:pt x="13" y="0"/>
                    <a:pt x="13" y="0"/>
                    <a:pt x="13"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36">
              <a:extLst>
                <a:ext uri="{FF2B5EF4-FFF2-40B4-BE49-F238E27FC236}">
                  <a16:creationId xmlns:a16="http://schemas.microsoft.com/office/drawing/2014/main" id="{5325BF75-932C-804B-968B-415194F6C96F}"/>
                </a:ext>
              </a:extLst>
            </p:cNvPr>
            <p:cNvSpPr>
              <a:spLocks noEditPoints="1"/>
            </p:cNvSpPr>
            <p:nvPr/>
          </p:nvSpPr>
          <p:spPr bwMode="auto">
            <a:xfrm>
              <a:off x="2887" y="1923"/>
              <a:ext cx="71" cy="33"/>
            </a:xfrm>
            <a:custGeom>
              <a:avLst/>
              <a:gdLst>
                <a:gd name="T0" fmla="*/ 28 w 30"/>
                <a:gd name="T1" fmla="*/ 2 h 14"/>
                <a:gd name="T2" fmla="*/ 16 w 30"/>
                <a:gd name="T3" fmla="*/ 10 h 14"/>
                <a:gd name="T4" fmla="*/ 6 w 30"/>
                <a:gd name="T5" fmla="*/ 13 h 14"/>
                <a:gd name="T6" fmla="*/ 0 w 30"/>
                <a:gd name="T7" fmla="*/ 14 h 14"/>
                <a:gd name="T8" fmla="*/ 28 w 30"/>
                <a:gd name="T9" fmla="*/ 2 h 14"/>
                <a:gd name="T10" fmla="*/ 28 w 30"/>
                <a:gd name="T11" fmla="*/ 2 h 14"/>
                <a:gd name="T12" fmla="*/ 28 w 30"/>
                <a:gd name="T13" fmla="*/ 2 h 14"/>
                <a:gd name="T14" fmla="*/ 28 w 30"/>
                <a:gd name="T15" fmla="*/ 2 h 14"/>
                <a:gd name="T16" fmla="*/ 29 w 30"/>
                <a:gd name="T17" fmla="*/ 1 h 14"/>
                <a:gd name="T18" fmla="*/ 29 w 30"/>
                <a:gd name="T19" fmla="*/ 2 h 14"/>
                <a:gd name="T20" fmla="*/ 29 w 30"/>
                <a:gd name="T21" fmla="*/ 1 h 14"/>
                <a:gd name="T22" fmla="*/ 29 w 30"/>
                <a:gd name="T23" fmla="*/ 1 h 14"/>
                <a:gd name="T24" fmla="*/ 29 w 30"/>
                <a:gd name="T25" fmla="*/ 1 h 14"/>
                <a:gd name="T26" fmla="*/ 29 w 30"/>
                <a:gd name="T27" fmla="*/ 1 h 14"/>
                <a:gd name="T28" fmla="*/ 30 w 30"/>
                <a:gd name="T29" fmla="*/ 0 h 14"/>
                <a:gd name="T30" fmla="*/ 29 w 30"/>
                <a:gd name="T31" fmla="*/ 1 h 14"/>
                <a:gd name="T32" fmla="*/ 29 w 30"/>
                <a:gd name="T33" fmla="*/ 1 h 14"/>
                <a:gd name="T34" fmla="*/ 30 w 3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4">
                  <a:moveTo>
                    <a:pt x="28" y="2"/>
                  </a:moveTo>
                  <a:cubicBezTo>
                    <a:pt x="25" y="5"/>
                    <a:pt x="20" y="8"/>
                    <a:pt x="16" y="10"/>
                  </a:cubicBezTo>
                  <a:cubicBezTo>
                    <a:pt x="13" y="12"/>
                    <a:pt x="10" y="13"/>
                    <a:pt x="6" y="13"/>
                  </a:cubicBezTo>
                  <a:cubicBezTo>
                    <a:pt x="4" y="14"/>
                    <a:pt x="2" y="14"/>
                    <a:pt x="0" y="14"/>
                  </a:cubicBezTo>
                  <a:cubicBezTo>
                    <a:pt x="10" y="13"/>
                    <a:pt x="21" y="9"/>
                    <a:pt x="28" y="2"/>
                  </a:cubicBezTo>
                  <a:moveTo>
                    <a:pt x="28" y="2"/>
                  </a:moveTo>
                  <a:cubicBezTo>
                    <a:pt x="28" y="2"/>
                    <a:pt x="28" y="2"/>
                    <a:pt x="28" y="2"/>
                  </a:cubicBezTo>
                  <a:cubicBezTo>
                    <a:pt x="28" y="2"/>
                    <a:pt x="28" y="2"/>
                    <a:pt x="28" y="2"/>
                  </a:cubicBezTo>
                  <a:moveTo>
                    <a:pt x="29" y="1"/>
                  </a:moveTo>
                  <a:cubicBezTo>
                    <a:pt x="29" y="2"/>
                    <a:pt x="29" y="2"/>
                    <a:pt x="29" y="2"/>
                  </a:cubicBezTo>
                  <a:cubicBezTo>
                    <a:pt x="29" y="2"/>
                    <a:pt x="29" y="2"/>
                    <a:pt x="29" y="1"/>
                  </a:cubicBezTo>
                  <a:moveTo>
                    <a:pt x="29" y="1"/>
                  </a:moveTo>
                  <a:cubicBezTo>
                    <a:pt x="29" y="1"/>
                    <a:pt x="29" y="1"/>
                    <a:pt x="29" y="1"/>
                  </a:cubicBezTo>
                  <a:cubicBezTo>
                    <a:pt x="29" y="1"/>
                    <a:pt x="29" y="1"/>
                    <a:pt x="29" y="1"/>
                  </a:cubicBezTo>
                  <a:moveTo>
                    <a:pt x="30" y="0"/>
                  </a:moveTo>
                  <a:cubicBezTo>
                    <a:pt x="29" y="1"/>
                    <a:pt x="29" y="1"/>
                    <a:pt x="29" y="1"/>
                  </a:cubicBezTo>
                  <a:cubicBezTo>
                    <a:pt x="29" y="1"/>
                    <a:pt x="29" y="1"/>
                    <a:pt x="29" y="1"/>
                  </a:cubicBezTo>
                  <a:cubicBezTo>
                    <a:pt x="29" y="1"/>
                    <a:pt x="30" y="0"/>
                    <a:pt x="30"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37">
              <a:extLst>
                <a:ext uri="{FF2B5EF4-FFF2-40B4-BE49-F238E27FC236}">
                  <a16:creationId xmlns:a16="http://schemas.microsoft.com/office/drawing/2014/main" id="{93845890-2B61-3B41-BA82-4132ABA3728C}"/>
                </a:ext>
              </a:extLst>
            </p:cNvPr>
            <p:cNvSpPr>
              <a:spLocks/>
            </p:cNvSpPr>
            <p:nvPr/>
          </p:nvSpPr>
          <p:spPr bwMode="auto">
            <a:xfrm>
              <a:off x="2925" y="1923"/>
              <a:ext cx="33" cy="23"/>
            </a:xfrm>
            <a:custGeom>
              <a:avLst/>
              <a:gdLst>
                <a:gd name="T0" fmla="*/ 14 w 14"/>
                <a:gd name="T1" fmla="*/ 0 h 10"/>
                <a:gd name="T2" fmla="*/ 13 w 14"/>
                <a:gd name="T3" fmla="*/ 1 h 10"/>
                <a:gd name="T4" fmla="*/ 0 w 14"/>
                <a:gd name="T5" fmla="*/ 10 h 10"/>
                <a:gd name="T6" fmla="*/ 12 w 14"/>
                <a:gd name="T7" fmla="*/ 2 h 10"/>
                <a:gd name="T8" fmla="*/ 12 w 14"/>
                <a:gd name="T9" fmla="*/ 2 h 10"/>
                <a:gd name="T10" fmla="*/ 12 w 14"/>
                <a:gd name="T11" fmla="*/ 2 h 10"/>
                <a:gd name="T12" fmla="*/ 13 w 14"/>
                <a:gd name="T13" fmla="*/ 2 h 10"/>
                <a:gd name="T14" fmla="*/ 13 w 14"/>
                <a:gd name="T15" fmla="*/ 1 h 10"/>
                <a:gd name="T16" fmla="*/ 13 w 14"/>
                <a:gd name="T17" fmla="*/ 1 h 10"/>
                <a:gd name="T18" fmla="*/ 13 w 14"/>
                <a:gd name="T19" fmla="*/ 1 h 10"/>
                <a:gd name="T20" fmla="*/ 13 w 14"/>
                <a:gd name="T21" fmla="*/ 1 h 10"/>
                <a:gd name="T22" fmla="*/ 13 w 14"/>
                <a:gd name="T23" fmla="*/ 1 h 10"/>
                <a:gd name="T24" fmla="*/ 13 w 14"/>
                <a:gd name="T25" fmla="*/ 1 h 10"/>
                <a:gd name="T26" fmla="*/ 14 w 14"/>
                <a:gd name="T27" fmla="*/ 0 h 10"/>
                <a:gd name="T28" fmla="*/ 14 w 14"/>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0">
                  <a:moveTo>
                    <a:pt x="14" y="0"/>
                  </a:moveTo>
                  <a:cubicBezTo>
                    <a:pt x="13" y="1"/>
                    <a:pt x="13" y="1"/>
                    <a:pt x="13" y="1"/>
                  </a:cubicBezTo>
                  <a:cubicBezTo>
                    <a:pt x="9" y="5"/>
                    <a:pt x="5" y="8"/>
                    <a:pt x="0" y="10"/>
                  </a:cubicBezTo>
                  <a:cubicBezTo>
                    <a:pt x="4" y="8"/>
                    <a:pt x="9" y="5"/>
                    <a:pt x="12" y="2"/>
                  </a:cubicBezTo>
                  <a:cubicBezTo>
                    <a:pt x="12" y="2"/>
                    <a:pt x="12" y="2"/>
                    <a:pt x="12" y="2"/>
                  </a:cubicBezTo>
                  <a:cubicBezTo>
                    <a:pt x="12" y="2"/>
                    <a:pt x="12" y="2"/>
                    <a:pt x="12" y="2"/>
                  </a:cubicBezTo>
                  <a:cubicBezTo>
                    <a:pt x="12" y="2"/>
                    <a:pt x="13" y="2"/>
                    <a:pt x="13" y="2"/>
                  </a:cubicBezTo>
                  <a:cubicBezTo>
                    <a:pt x="13" y="2"/>
                    <a:pt x="13" y="2"/>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4" y="0"/>
                    <a:pt x="14" y="0"/>
                    <a:pt x="14" y="0"/>
                  </a:cubicBezTo>
                  <a:cubicBezTo>
                    <a:pt x="14" y="0"/>
                    <a:pt x="14" y="0"/>
                    <a:pt x="14"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38">
              <a:extLst>
                <a:ext uri="{FF2B5EF4-FFF2-40B4-BE49-F238E27FC236}">
                  <a16:creationId xmlns:a16="http://schemas.microsoft.com/office/drawing/2014/main" id="{2C8375C1-A441-A542-803B-F7C0A6A4500E}"/>
                </a:ext>
              </a:extLst>
            </p:cNvPr>
            <p:cNvSpPr>
              <a:spLocks/>
            </p:cNvSpPr>
            <p:nvPr/>
          </p:nvSpPr>
          <p:spPr bwMode="auto">
            <a:xfrm>
              <a:off x="2882" y="1953"/>
              <a:ext cx="19" cy="3"/>
            </a:xfrm>
            <a:custGeom>
              <a:avLst/>
              <a:gdLst>
                <a:gd name="T0" fmla="*/ 8 w 8"/>
                <a:gd name="T1" fmla="*/ 0 h 1"/>
                <a:gd name="T2" fmla="*/ 0 w 8"/>
                <a:gd name="T3" fmla="*/ 1 h 1"/>
                <a:gd name="T4" fmla="*/ 0 w 8"/>
                <a:gd name="T5" fmla="*/ 1 h 1"/>
                <a:gd name="T6" fmla="*/ 2 w 8"/>
                <a:gd name="T7" fmla="*/ 1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6" y="1"/>
                    <a:pt x="3" y="1"/>
                    <a:pt x="0" y="1"/>
                  </a:cubicBezTo>
                  <a:cubicBezTo>
                    <a:pt x="0" y="1"/>
                    <a:pt x="0" y="1"/>
                    <a:pt x="0" y="1"/>
                  </a:cubicBezTo>
                  <a:cubicBezTo>
                    <a:pt x="1" y="1"/>
                    <a:pt x="1" y="1"/>
                    <a:pt x="2" y="1"/>
                  </a:cubicBezTo>
                  <a:cubicBezTo>
                    <a:pt x="4" y="1"/>
                    <a:pt x="6" y="1"/>
                    <a:pt x="8"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39">
              <a:extLst>
                <a:ext uri="{FF2B5EF4-FFF2-40B4-BE49-F238E27FC236}">
                  <a16:creationId xmlns:a16="http://schemas.microsoft.com/office/drawing/2014/main" id="{5720F0E6-573A-A149-A254-DCEE4D22AA68}"/>
                </a:ext>
              </a:extLst>
            </p:cNvPr>
            <p:cNvSpPr>
              <a:spLocks/>
            </p:cNvSpPr>
            <p:nvPr/>
          </p:nvSpPr>
          <p:spPr bwMode="auto">
            <a:xfrm>
              <a:off x="2780" y="1605"/>
              <a:ext cx="102" cy="249"/>
            </a:xfrm>
            <a:custGeom>
              <a:avLst/>
              <a:gdLst>
                <a:gd name="T0" fmla="*/ 0 w 43"/>
                <a:gd name="T1" fmla="*/ 0 h 105"/>
                <a:gd name="T2" fmla="*/ 0 w 43"/>
                <a:gd name="T3" fmla="*/ 105 h 105"/>
                <a:gd name="T4" fmla="*/ 13 w 43"/>
                <a:gd name="T5" fmla="*/ 74 h 105"/>
                <a:gd name="T6" fmla="*/ 43 w 43"/>
                <a:gd name="T7" fmla="*/ 44 h 105"/>
                <a:gd name="T8" fmla="*/ 0 w 43"/>
                <a:gd name="T9" fmla="*/ 0 h 105"/>
              </a:gdLst>
              <a:ahLst/>
              <a:cxnLst>
                <a:cxn ang="0">
                  <a:pos x="T0" y="T1"/>
                </a:cxn>
                <a:cxn ang="0">
                  <a:pos x="T2" y="T3"/>
                </a:cxn>
                <a:cxn ang="0">
                  <a:pos x="T4" y="T5"/>
                </a:cxn>
                <a:cxn ang="0">
                  <a:pos x="T6" y="T7"/>
                </a:cxn>
                <a:cxn ang="0">
                  <a:pos x="T8" y="T9"/>
                </a:cxn>
              </a:cxnLst>
              <a:rect l="0" t="0" r="r" b="b"/>
              <a:pathLst>
                <a:path w="43" h="105">
                  <a:moveTo>
                    <a:pt x="0" y="0"/>
                  </a:moveTo>
                  <a:cubicBezTo>
                    <a:pt x="0" y="105"/>
                    <a:pt x="0" y="105"/>
                    <a:pt x="0" y="105"/>
                  </a:cubicBezTo>
                  <a:cubicBezTo>
                    <a:pt x="0" y="94"/>
                    <a:pt x="4" y="83"/>
                    <a:pt x="13" y="74"/>
                  </a:cubicBezTo>
                  <a:cubicBezTo>
                    <a:pt x="43" y="44"/>
                    <a:pt x="43" y="44"/>
                    <a:pt x="43" y="44"/>
                  </a:cubicBezTo>
                  <a:cubicBezTo>
                    <a:pt x="0" y="0"/>
                    <a:pt x="0" y="0"/>
                    <a:pt x="0"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40">
              <a:extLst>
                <a:ext uri="{FF2B5EF4-FFF2-40B4-BE49-F238E27FC236}">
                  <a16:creationId xmlns:a16="http://schemas.microsoft.com/office/drawing/2014/main" id="{6FCE5DBA-1EB5-DD45-8230-5CD27343F3DE}"/>
                </a:ext>
              </a:extLst>
            </p:cNvPr>
            <p:cNvSpPr>
              <a:spLocks noEditPoints="1"/>
            </p:cNvSpPr>
            <p:nvPr/>
          </p:nvSpPr>
          <p:spPr bwMode="auto">
            <a:xfrm>
              <a:off x="2806" y="1436"/>
              <a:ext cx="523" cy="520"/>
            </a:xfrm>
            <a:custGeom>
              <a:avLst/>
              <a:gdLst>
                <a:gd name="T0" fmla="*/ 2 w 220"/>
                <a:gd name="T1" fmla="*/ 207 h 219"/>
                <a:gd name="T2" fmla="*/ 32 w 220"/>
                <a:gd name="T3" fmla="*/ 219 h 219"/>
                <a:gd name="T4" fmla="*/ 30 w 220"/>
                <a:gd name="T5" fmla="*/ 219 h 219"/>
                <a:gd name="T6" fmla="*/ 21 w 220"/>
                <a:gd name="T7" fmla="*/ 217 h 219"/>
                <a:gd name="T8" fmla="*/ 2 w 220"/>
                <a:gd name="T9" fmla="*/ 207 h 219"/>
                <a:gd name="T10" fmla="*/ 2 w 220"/>
                <a:gd name="T11" fmla="*/ 207 h 219"/>
                <a:gd name="T12" fmla="*/ 2 w 220"/>
                <a:gd name="T13" fmla="*/ 207 h 219"/>
                <a:gd name="T14" fmla="*/ 2 w 220"/>
                <a:gd name="T15" fmla="*/ 207 h 219"/>
                <a:gd name="T16" fmla="*/ 2 w 220"/>
                <a:gd name="T17" fmla="*/ 207 h 219"/>
                <a:gd name="T18" fmla="*/ 2 w 220"/>
                <a:gd name="T19" fmla="*/ 207 h 219"/>
                <a:gd name="T20" fmla="*/ 2 w 220"/>
                <a:gd name="T21" fmla="*/ 207 h 219"/>
                <a:gd name="T22" fmla="*/ 2 w 220"/>
                <a:gd name="T23" fmla="*/ 206 h 219"/>
                <a:gd name="T24" fmla="*/ 2 w 220"/>
                <a:gd name="T25" fmla="*/ 207 h 219"/>
                <a:gd name="T26" fmla="*/ 2 w 220"/>
                <a:gd name="T27" fmla="*/ 206 h 219"/>
                <a:gd name="T28" fmla="*/ 2 w 220"/>
                <a:gd name="T29" fmla="*/ 206 h 219"/>
                <a:gd name="T30" fmla="*/ 2 w 220"/>
                <a:gd name="T31" fmla="*/ 206 h 219"/>
                <a:gd name="T32" fmla="*/ 2 w 220"/>
                <a:gd name="T33" fmla="*/ 206 h 219"/>
                <a:gd name="T34" fmla="*/ 0 w 220"/>
                <a:gd name="T35" fmla="*/ 205 h 219"/>
                <a:gd name="T36" fmla="*/ 2 w 220"/>
                <a:gd name="T37" fmla="*/ 206 h 219"/>
                <a:gd name="T38" fmla="*/ 2 w 220"/>
                <a:gd name="T39" fmla="*/ 206 h 219"/>
                <a:gd name="T40" fmla="*/ 1 w 220"/>
                <a:gd name="T41" fmla="*/ 206 h 219"/>
                <a:gd name="T42" fmla="*/ 0 w 220"/>
                <a:gd name="T43" fmla="*/ 205 h 219"/>
                <a:gd name="T44" fmla="*/ 214 w 220"/>
                <a:gd name="T45" fmla="*/ 54 h 219"/>
                <a:gd name="T46" fmla="*/ 208 w 220"/>
                <a:gd name="T47" fmla="*/ 61 h 219"/>
                <a:gd name="T48" fmla="*/ 135 w 220"/>
                <a:gd name="T49" fmla="*/ 134 h 219"/>
                <a:gd name="T50" fmla="*/ 208 w 220"/>
                <a:gd name="T51" fmla="*/ 61 h 219"/>
                <a:gd name="T52" fmla="*/ 214 w 220"/>
                <a:gd name="T53" fmla="*/ 54 h 219"/>
                <a:gd name="T54" fmla="*/ 146 w 220"/>
                <a:gd name="T55" fmla="*/ 0 h 219"/>
                <a:gd name="T56" fmla="*/ 146 w 220"/>
                <a:gd name="T57" fmla="*/ 0 h 219"/>
                <a:gd name="T58" fmla="*/ 75 w 220"/>
                <a:gd name="T59" fmla="*/ 71 h 219"/>
                <a:gd name="T60" fmla="*/ 75 w 220"/>
                <a:gd name="T61" fmla="*/ 71 h 219"/>
                <a:gd name="T62" fmla="*/ 146 w 220"/>
                <a:gd name="T63" fmla="*/ 0 h 219"/>
                <a:gd name="T64" fmla="*/ 146 w 220"/>
                <a:gd name="T65" fmla="*/ 0 h 219"/>
                <a:gd name="T66" fmla="*/ 208 w 220"/>
                <a:gd name="T67" fmla="*/ 0 h 219"/>
                <a:gd name="T68" fmla="*/ 208 w 220"/>
                <a:gd name="T69" fmla="*/ 0 h 219"/>
                <a:gd name="T70" fmla="*/ 220 w 220"/>
                <a:gd name="T71" fmla="*/ 31 h 219"/>
                <a:gd name="T72" fmla="*/ 208 w 220"/>
                <a:gd name="T73" fmla="*/ 0 h 219"/>
                <a:gd name="T74" fmla="*/ 208 w 220"/>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19">
                  <a:moveTo>
                    <a:pt x="2" y="207"/>
                  </a:moveTo>
                  <a:cubicBezTo>
                    <a:pt x="10" y="215"/>
                    <a:pt x="21" y="219"/>
                    <a:pt x="32" y="219"/>
                  </a:cubicBezTo>
                  <a:cubicBezTo>
                    <a:pt x="31" y="219"/>
                    <a:pt x="31" y="219"/>
                    <a:pt x="30" y="219"/>
                  </a:cubicBezTo>
                  <a:cubicBezTo>
                    <a:pt x="27" y="219"/>
                    <a:pt x="24" y="218"/>
                    <a:pt x="21" y="217"/>
                  </a:cubicBezTo>
                  <a:cubicBezTo>
                    <a:pt x="14" y="216"/>
                    <a:pt x="7" y="212"/>
                    <a:pt x="2" y="207"/>
                  </a:cubicBezTo>
                  <a:moveTo>
                    <a:pt x="2" y="207"/>
                  </a:moveTo>
                  <a:cubicBezTo>
                    <a:pt x="2" y="207"/>
                    <a:pt x="2" y="207"/>
                    <a:pt x="2" y="207"/>
                  </a:cubicBezTo>
                  <a:cubicBezTo>
                    <a:pt x="2" y="207"/>
                    <a:pt x="2" y="207"/>
                    <a:pt x="2" y="207"/>
                  </a:cubicBezTo>
                  <a:moveTo>
                    <a:pt x="2" y="207"/>
                  </a:moveTo>
                  <a:cubicBezTo>
                    <a:pt x="2" y="207"/>
                    <a:pt x="2" y="207"/>
                    <a:pt x="2" y="207"/>
                  </a:cubicBezTo>
                  <a:cubicBezTo>
                    <a:pt x="2" y="207"/>
                    <a:pt x="2" y="207"/>
                    <a:pt x="2" y="207"/>
                  </a:cubicBezTo>
                  <a:moveTo>
                    <a:pt x="2" y="206"/>
                  </a:moveTo>
                  <a:cubicBezTo>
                    <a:pt x="2" y="207"/>
                    <a:pt x="2" y="207"/>
                    <a:pt x="2" y="207"/>
                  </a:cubicBezTo>
                  <a:cubicBezTo>
                    <a:pt x="2" y="207"/>
                    <a:pt x="2" y="207"/>
                    <a:pt x="2" y="206"/>
                  </a:cubicBezTo>
                  <a:moveTo>
                    <a:pt x="2" y="206"/>
                  </a:moveTo>
                  <a:cubicBezTo>
                    <a:pt x="2" y="206"/>
                    <a:pt x="2" y="206"/>
                    <a:pt x="2" y="206"/>
                  </a:cubicBezTo>
                  <a:cubicBezTo>
                    <a:pt x="2" y="206"/>
                    <a:pt x="2" y="206"/>
                    <a:pt x="2" y="206"/>
                  </a:cubicBezTo>
                  <a:moveTo>
                    <a:pt x="0" y="205"/>
                  </a:moveTo>
                  <a:cubicBezTo>
                    <a:pt x="1" y="205"/>
                    <a:pt x="1" y="206"/>
                    <a:pt x="2" y="206"/>
                  </a:cubicBezTo>
                  <a:cubicBezTo>
                    <a:pt x="2" y="206"/>
                    <a:pt x="2" y="206"/>
                    <a:pt x="2" y="206"/>
                  </a:cubicBezTo>
                  <a:cubicBezTo>
                    <a:pt x="1" y="206"/>
                    <a:pt x="1" y="206"/>
                    <a:pt x="1" y="206"/>
                  </a:cubicBezTo>
                  <a:cubicBezTo>
                    <a:pt x="0" y="205"/>
                    <a:pt x="0" y="205"/>
                    <a:pt x="0" y="205"/>
                  </a:cubicBezTo>
                  <a:moveTo>
                    <a:pt x="214" y="54"/>
                  </a:moveTo>
                  <a:cubicBezTo>
                    <a:pt x="212" y="56"/>
                    <a:pt x="210" y="59"/>
                    <a:pt x="208" y="61"/>
                  </a:cubicBezTo>
                  <a:cubicBezTo>
                    <a:pt x="135" y="134"/>
                    <a:pt x="135" y="134"/>
                    <a:pt x="135" y="134"/>
                  </a:cubicBezTo>
                  <a:cubicBezTo>
                    <a:pt x="208" y="61"/>
                    <a:pt x="208" y="61"/>
                    <a:pt x="208" y="61"/>
                  </a:cubicBezTo>
                  <a:cubicBezTo>
                    <a:pt x="210" y="59"/>
                    <a:pt x="212" y="56"/>
                    <a:pt x="214" y="54"/>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8" y="0"/>
                  </a:moveTo>
                  <a:cubicBezTo>
                    <a:pt x="208" y="0"/>
                    <a:pt x="208" y="0"/>
                    <a:pt x="208" y="0"/>
                  </a:cubicBezTo>
                  <a:cubicBezTo>
                    <a:pt x="216" y="9"/>
                    <a:pt x="220" y="20"/>
                    <a:pt x="220" y="31"/>
                  </a:cubicBezTo>
                  <a:cubicBezTo>
                    <a:pt x="220" y="20"/>
                    <a:pt x="216" y="9"/>
                    <a:pt x="208" y="0"/>
                  </a:cubicBezTo>
                  <a:cubicBezTo>
                    <a:pt x="208" y="0"/>
                    <a:pt x="208" y="0"/>
                    <a:pt x="208" y="0"/>
                  </a:cubicBezTo>
                </a:path>
              </a:pathLst>
            </a:custGeom>
            <a:solidFill>
              <a:srgbClr val="6F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1">
              <a:extLst>
                <a:ext uri="{FF2B5EF4-FFF2-40B4-BE49-F238E27FC236}">
                  <a16:creationId xmlns:a16="http://schemas.microsoft.com/office/drawing/2014/main" id="{8083C053-8047-8046-8742-D98BCA66A439}"/>
                </a:ext>
              </a:extLst>
            </p:cNvPr>
            <p:cNvSpPr>
              <a:spLocks noEditPoints="1"/>
            </p:cNvSpPr>
            <p:nvPr/>
          </p:nvSpPr>
          <p:spPr bwMode="auto">
            <a:xfrm>
              <a:off x="2809" y="1408"/>
              <a:ext cx="520" cy="543"/>
            </a:xfrm>
            <a:custGeom>
              <a:avLst/>
              <a:gdLst>
                <a:gd name="T0" fmla="*/ 0 w 219"/>
                <a:gd name="T1" fmla="*/ 218 h 229"/>
                <a:gd name="T2" fmla="*/ 0 w 219"/>
                <a:gd name="T3" fmla="*/ 218 h 229"/>
                <a:gd name="T4" fmla="*/ 1 w 219"/>
                <a:gd name="T5" fmla="*/ 218 h 229"/>
                <a:gd name="T6" fmla="*/ 1 w 219"/>
                <a:gd name="T7" fmla="*/ 218 h 229"/>
                <a:gd name="T8" fmla="*/ 1 w 219"/>
                <a:gd name="T9" fmla="*/ 218 h 229"/>
                <a:gd name="T10" fmla="*/ 1 w 219"/>
                <a:gd name="T11" fmla="*/ 218 h 229"/>
                <a:gd name="T12" fmla="*/ 1 w 219"/>
                <a:gd name="T13" fmla="*/ 219 h 229"/>
                <a:gd name="T14" fmla="*/ 1 w 219"/>
                <a:gd name="T15" fmla="*/ 219 h 229"/>
                <a:gd name="T16" fmla="*/ 1 w 219"/>
                <a:gd name="T17" fmla="*/ 219 h 229"/>
                <a:gd name="T18" fmla="*/ 1 w 219"/>
                <a:gd name="T19" fmla="*/ 219 h 229"/>
                <a:gd name="T20" fmla="*/ 1 w 219"/>
                <a:gd name="T21" fmla="*/ 219 h 229"/>
                <a:gd name="T22" fmla="*/ 1 w 219"/>
                <a:gd name="T23" fmla="*/ 219 h 229"/>
                <a:gd name="T24" fmla="*/ 20 w 219"/>
                <a:gd name="T25" fmla="*/ 229 h 229"/>
                <a:gd name="T26" fmla="*/ 1 w 219"/>
                <a:gd name="T27" fmla="*/ 218 h 229"/>
                <a:gd name="T28" fmla="*/ 0 w 219"/>
                <a:gd name="T29" fmla="*/ 218 h 229"/>
                <a:gd name="T30" fmla="*/ 176 w 219"/>
                <a:gd name="T31" fmla="*/ 0 h 229"/>
                <a:gd name="T32" fmla="*/ 145 w 219"/>
                <a:gd name="T33" fmla="*/ 12 h 229"/>
                <a:gd name="T34" fmla="*/ 145 w 219"/>
                <a:gd name="T35" fmla="*/ 12 h 229"/>
                <a:gd name="T36" fmla="*/ 74 w 219"/>
                <a:gd name="T37" fmla="*/ 83 h 229"/>
                <a:gd name="T38" fmla="*/ 74 w 219"/>
                <a:gd name="T39" fmla="*/ 188 h 229"/>
                <a:gd name="T40" fmla="*/ 72 w 219"/>
                <a:gd name="T41" fmla="*/ 201 h 229"/>
                <a:gd name="T42" fmla="*/ 63 w 219"/>
                <a:gd name="T43" fmla="*/ 217 h 229"/>
                <a:gd name="T44" fmla="*/ 134 w 219"/>
                <a:gd name="T45" fmla="*/ 146 h 229"/>
                <a:gd name="T46" fmla="*/ 207 w 219"/>
                <a:gd name="T47" fmla="*/ 73 h 229"/>
                <a:gd name="T48" fmla="*/ 213 w 219"/>
                <a:gd name="T49" fmla="*/ 66 h 229"/>
                <a:gd name="T50" fmla="*/ 219 w 219"/>
                <a:gd name="T51" fmla="*/ 43 h 229"/>
                <a:gd name="T52" fmla="*/ 207 w 219"/>
                <a:gd name="T53" fmla="*/ 12 h 229"/>
                <a:gd name="T54" fmla="*/ 207 w 219"/>
                <a:gd name="T55" fmla="*/ 12 h 229"/>
                <a:gd name="T56" fmla="*/ 176 w 219"/>
                <a:gd name="T5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 h="229">
                  <a:moveTo>
                    <a:pt x="0" y="218"/>
                  </a:moveTo>
                  <a:cubicBezTo>
                    <a:pt x="0" y="218"/>
                    <a:pt x="0" y="218"/>
                    <a:pt x="0" y="218"/>
                  </a:cubicBezTo>
                  <a:cubicBezTo>
                    <a:pt x="1" y="218"/>
                    <a:pt x="1" y="218"/>
                    <a:pt x="1" y="218"/>
                  </a:cubicBezTo>
                  <a:cubicBezTo>
                    <a:pt x="1" y="218"/>
                    <a:pt x="1" y="218"/>
                    <a:pt x="1" y="218"/>
                  </a:cubicBezTo>
                  <a:cubicBezTo>
                    <a:pt x="1" y="218"/>
                    <a:pt x="1" y="218"/>
                    <a:pt x="1" y="218"/>
                  </a:cubicBezTo>
                  <a:cubicBezTo>
                    <a:pt x="1" y="218"/>
                    <a:pt x="1" y="218"/>
                    <a:pt x="1" y="218"/>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1" y="219"/>
                    <a:pt x="1" y="219"/>
                    <a:pt x="1" y="219"/>
                  </a:cubicBezTo>
                  <a:cubicBezTo>
                    <a:pt x="6" y="224"/>
                    <a:pt x="13" y="228"/>
                    <a:pt x="20" y="229"/>
                  </a:cubicBezTo>
                  <a:cubicBezTo>
                    <a:pt x="13" y="228"/>
                    <a:pt x="6" y="224"/>
                    <a:pt x="1" y="218"/>
                  </a:cubicBezTo>
                  <a:cubicBezTo>
                    <a:pt x="0" y="218"/>
                    <a:pt x="0" y="218"/>
                    <a:pt x="0" y="218"/>
                  </a:cubicBezTo>
                  <a:moveTo>
                    <a:pt x="176" y="0"/>
                  </a:moveTo>
                  <a:cubicBezTo>
                    <a:pt x="165" y="0"/>
                    <a:pt x="154" y="4"/>
                    <a:pt x="145" y="12"/>
                  </a:cubicBezTo>
                  <a:cubicBezTo>
                    <a:pt x="145" y="12"/>
                    <a:pt x="145" y="12"/>
                    <a:pt x="145" y="12"/>
                  </a:cubicBezTo>
                  <a:cubicBezTo>
                    <a:pt x="74" y="83"/>
                    <a:pt x="74" y="83"/>
                    <a:pt x="74" y="83"/>
                  </a:cubicBezTo>
                  <a:cubicBezTo>
                    <a:pt x="74" y="188"/>
                    <a:pt x="74" y="188"/>
                    <a:pt x="74" y="188"/>
                  </a:cubicBezTo>
                  <a:cubicBezTo>
                    <a:pt x="74" y="192"/>
                    <a:pt x="74" y="197"/>
                    <a:pt x="72" y="201"/>
                  </a:cubicBezTo>
                  <a:cubicBezTo>
                    <a:pt x="70" y="207"/>
                    <a:pt x="67" y="212"/>
                    <a:pt x="63" y="217"/>
                  </a:cubicBezTo>
                  <a:cubicBezTo>
                    <a:pt x="134" y="146"/>
                    <a:pt x="134" y="146"/>
                    <a:pt x="134" y="146"/>
                  </a:cubicBezTo>
                  <a:cubicBezTo>
                    <a:pt x="207" y="73"/>
                    <a:pt x="207" y="73"/>
                    <a:pt x="207" y="73"/>
                  </a:cubicBezTo>
                  <a:cubicBezTo>
                    <a:pt x="209" y="71"/>
                    <a:pt x="211" y="68"/>
                    <a:pt x="213" y="66"/>
                  </a:cubicBezTo>
                  <a:cubicBezTo>
                    <a:pt x="217" y="59"/>
                    <a:pt x="219" y="51"/>
                    <a:pt x="219" y="43"/>
                  </a:cubicBezTo>
                  <a:cubicBezTo>
                    <a:pt x="219" y="32"/>
                    <a:pt x="215" y="21"/>
                    <a:pt x="207" y="12"/>
                  </a:cubicBezTo>
                  <a:cubicBezTo>
                    <a:pt x="207" y="12"/>
                    <a:pt x="207" y="12"/>
                    <a:pt x="207" y="12"/>
                  </a:cubicBezTo>
                  <a:cubicBezTo>
                    <a:pt x="198" y="4"/>
                    <a:pt x="187" y="0"/>
                    <a:pt x="176" y="0"/>
                  </a:cubicBezTo>
                </a:path>
              </a:pathLst>
            </a:custGeom>
            <a:solidFill>
              <a:schemeClr val="accent2"/>
            </a:solidFill>
            <a:ln w="31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42">
              <a:extLst>
                <a:ext uri="{FF2B5EF4-FFF2-40B4-BE49-F238E27FC236}">
                  <a16:creationId xmlns:a16="http://schemas.microsoft.com/office/drawing/2014/main" id="{BDEC3740-621B-F743-9EDD-6A1CDDC7CDD7}"/>
                </a:ext>
              </a:extLst>
            </p:cNvPr>
            <p:cNvSpPr>
              <a:spLocks/>
            </p:cNvSpPr>
            <p:nvPr/>
          </p:nvSpPr>
          <p:spPr bwMode="auto">
            <a:xfrm>
              <a:off x="2882" y="1605"/>
              <a:ext cx="110" cy="280"/>
            </a:xfrm>
            <a:custGeom>
              <a:avLst/>
              <a:gdLst>
                <a:gd name="T0" fmla="*/ 43 w 46"/>
                <a:gd name="T1" fmla="*/ 0 h 118"/>
                <a:gd name="T2" fmla="*/ 0 w 46"/>
                <a:gd name="T3" fmla="*/ 44 h 118"/>
                <a:gd name="T4" fmla="*/ 31 w 46"/>
                <a:gd name="T5" fmla="*/ 74 h 118"/>
                <a:gd name="T6" fmla="*/ 41 w 46"/>
                <a:gd name="T7" fmla="*/ 118 h 118"/>
                <a:gd name="T8" fmla="*/ 43 w 46"/>
                <a:gd name="T9" fmla="*/ 105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4"/>
                    <a:pt x="0" y="44"/>
                    <a:pt x="0" y="44"/>
                  </a:cubicBezTo>
                  <a:cubicBezTo>
                    <a:pt x="31" y="74"/>
                    <a:pt x="31" y="74"/>
                    <a:pt x="31" y="74"/>
                  </a:cubicBezTo>
                  <a:cubicBezTo>
                    <a:pt x="43" y="86"/>
                    <a:pt x="46" y="103"/>
                    <a:pt x="41" y="118"/>
                  </a:cubicBezTo>
                  <a:cubicBezTo>
                    <a:pt x="43" y="114"/>
                    <a:pt x="43" y="109"/>
                    <a:pt x="43" y="105"/>
                  </a:cubicBezTo>
                  <a:cubicBezTo>
                    <a:pt x="43" y="0"/>
                    <a:pt x="43" y="0"/>
                    <a:pt x="43" y="0"/>
                  </a:cubicBezTo>
                </a:path>
              </a:pathLst>
            </a:custGeom>
            <a:solidFill>
              <a:srgbClr val="308F15"/>
            </a:solidFill>
            <a:ln w="3175">
              <a:solidFill>
                <a:srgbClr val="308F1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43">
              <a:extLst>
                <a:ext uri="{FF2B5EF4-FFF2-40B4-BE49-F238E27FC236}">
                  <a16:creationId xmlns:a16="http://schemas.microsoft.com/office/drawing/2014/main" id="{C856E91E-CE45-104D-83F7-B1B5AA6B28A0}"/>
                </a:ext>
              </a:extLst>
            </p:cNvPr>
            <p:cNvSpPr>
              <a:spLocks/>
            </p:cNvSpPr>
            <p:nvPr/>
          </p:nvSpPr>
          <p:spPr bwMode="auto">
            <a:xfrm>
              <a:off x="2878" y="1956"/>
              <a:ext cx="4"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2" y="0"/>
                    <a:pt x="1"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44">
              <a:extLst>
                <a:ext uri="{FF2B5EF4-FFF2-40B4-BE49-F238E27FC236}">
                  <a16:creationId xmlns:a16="http://schemas.microsoft.com/office/drawing/2014/main" id="{21FCADC3-8945-CA42-BF8E-54C6C4B5DCCC}"/>
                </a:ext>
              </a:extLst>
            </p:cNvPr>
            <p:cNvSpPr>
              <a:spLocks noEditPoints="1"/>
            </p:cNvSpPr>
            <p:nvPr/>
          </p:nvSpPr>
          <p:spPr bwMode="auto">
            <a:xfrm>
              <a:off x="2806" y="1923"/>
              <a:ext cx="72" cy="33"/>
            </a:xfrm>
            <a:custGeom>
              <a:avLst/>
              <a:gdLst>
                <a:gd name="T0" fmla="*/ 21 w 30"/>
                <a:gd name="T1" fmla="*/ 12 h 14"/>
                <a:gd name="T2" fmla="*/ 30 w 30"/>
                <a:gd name="T3" fmla="*/ 14 h 14"/>
                <a:gd name="T4" fmla="*/ 25 w 30"/>
                <a:gd name="T5" fmla="*/ 13 h 14"/>
                <a:gd name="T6" fmla="*/ 21 w 30"/>
                <a:gd name="T7" fmla="*/ 12 h 14"/>
                <a:gd name="T8" fmla="*/ 0 w 30"/>
                <a:gd name="T9" fmla="*/ 0 h 14"/>
                <a:gd name="T10" fmla="*/ 0 w 30"/>
                <a:gd name="T11" fmla="*/ 0 h 14"/>
                <a:gd name="T12" fmla="*/ 1 w 30"/>
                <a:gd name="T13" fmla="*/ 1 h 14"/>
                <a:gd name="T14" fmla="*/ 0 w 30"/>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4">
                  <a:moveTo>
                    <a:pt x="21" y="12"/>
                  </a:moveTo>
                  <a:cubicBezTo>
                    <a:pt x="24" y="13"/>
                    <a:pt x="27" y="14"/>
                    <a:pt x="30" y="14"/>
                  </a:cubicBezTo>
                  <a:cubicBezTo>
                    <a:pt x="29" y="14"/>
                    <a:pt x="27" y="14"/>
                    <a:pt x="25" y="13"/>
                  </a:cubicBezTo>
                  <a:cubicBezTo>
                    <a:pt x="24" y="13"/>
                    <a:pt x="22" y="13"/>
                    <a:pt x="21" y="12"/>
                  </a:cubicBezTo>
                  <a:moveTo>
                    <a:pt x="0" y="0"/>
                  </a:moveTo>
                  <a:cubicBezTo>
                    <a:pt x="0" y="0"/>
                    <a:pt x="0" y="0"/>
                    <a:pt x="0" y="0"/>
                  </a:cubicBezTo>
                  <a:cubicBezTo>
                    <a:pt x="1" y="1"/>
                    <a:pt x="1" y="1"/>
                    <a:pt x="1" y="1"/>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5">
              <a:extLst>
                <a:ext uri="{FF2B5EF4-FFF2-40B4-BE49-F238E27FC236}">
                  <a16:creationId xmlns:a16="http://schemas.microsoft.com/office/drawing/2014/main" id="{938130BC-D3D3-BE4B-AF61-DD63CBF71D74}"/>
                </a:ext>
              </a:extLst>
            </p:cNvPr>
            <p:cNvSpPr>
              <a:spLocks/>
            </p:cNvSpPr>
            <p:nvPr/>
          </p:nvSpPr>
          <p:spPr bwMode="auto">
            <a:xfrm>
              <a:off x="2780" y="1854"/>
              <a:ext cx="86" cy="99"/>
            </a:xfrm>
            <a:custGeom>
              <a:avLst/>
              <a:gdLst>
                <a:gd name="T0" fmla="*/ 0 w 36"/>
                <a:gd name="T1" fmla="*/ 0 h 42"/>
                <a:gd name="T2" fmla="*/ 11 w 36"/>
                <a:gd name="T3" fmla="*/ 29 h 42"/>
                <a:gd name="T4" fmla="*/ 12 w 36"/>
                <a:gd name="T5" fmla="*/ 30 h 42"/>
                <a:gd name="T6" fmla="*/ 13 w 36"/>
                <a:gd name="T7" fmla="*/ 30 h 42"/>
                <a:gd name="T8" fmla="*/ 32 w 36"/>
                <a:gd name="T9" fmla="*/ 41 h 42"/>
                <a:gd name="T10" fmla="*/ 36 w 36"/>
                <a:gd name="T11" fmla="*/ 42 h 42"/>
                <a:gd name="T12" fmla="*/ 0 w 36"/>
                <a:gd name="T13" fmla="*/ 0 h 42"/>
                <a:gd name="T14" fmla="*/ 0 w 3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2">
                  <a:moveTo>
                    <a:pt x="0" y="0"/>
                  </a:moveTo>
                  <a:cubicBezTo>
                    <a:pt x="0" y="10"/>
                    <a:pt x="4" y="21"/>
                    <a:pt x="11" y="29"/>
                  </a:cubicBezTo>
                  <a:cubicBezTo>
                    <a:pt x="12" y="30"/>
                    <a:pt x="12" y="30"/>
                    <a:pt x="12" y="30"/>
                  </a:cubicBezTo>
                  <a:cubicBezTo>
                    <a:pt x="13" y="30"/>
                    <a:pt x="13" y="30"/>
                    <a:pt x="13" y="30"/>
                  </a:cubicBezTo>
                  <a:cubicBezTo>
                    <a:pt x="18" y="36"/>
                    <a:pt x="25" y="40"/>
                    <a:pt x="32" y="41"/>
                  </a:cubicBezTo>
                  <a:cubicBezTo>
                    <a:pt x="33" y="42"/>
                    <a:pt x="35" y="42"/>
                    <a:pt x="36" y="42"/>
                  </a:cubicBezTo>
                  <a:cubicBezTo>
                    <a:pt x="16" y="39"/>
                    <a:pt x="0" y="21"/>
                    <a:pt x="0" y="0"/>
                  </a:cubicBezTo>
                  <a:cubicBezTo>
                    <a:pt x="0" y="0"/>
                    <a:pt x="0" y="0"/>
                    <a:pt x="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46">
              <a:extLst>
                <a:ext uri="{FF2B5EF4-FFF2-40B4-BE49-F238E27FC236}">
                  <a16:creationId xmlns:a16="http://schemas.microsoft.com/office/drawing/2014/main" id="{A5C86D73-8A53-7746-8DBB-FD76EE409006}"/>
                </a:ext>
              </a:extLst>
            </p:cNvPr>
            <p:cNvSpPr>
              <a:spLocks/>
            </p:cNvSpPr>
            <p:nvPr/>
          </p:nvSpPr>
          <p:spPr bwMode="auto">
            <a:xfrm>
              <a:off x="2901" y="1946"/>
              <a:ext cx="24" cy="7"/>
            </a:xfrm>
            <a:custGeom>
              <a:avLst/>
              <a:gdLst>
                <a:gd name="T0" fmla="*/ 10 w 10"/>
                <a:gd name="T1" fmla="*/ 0 h 3"/>
                <a:gd name="T2" fmla="*/ 5 w 10"/>
                <a:gd name="T3" fmla="*/ 2 h 3"/>
                <a:gd name="T4" fmla="*/ 0 w 10"/>
                <a:gd name="T5" fmla="*/ 3 h 3"/>
                <a:gd name="T6" fmla="*/ 10 w 10"/>
                <a:gd name="T7" fmla="*/ 0 h 3"/>
              </a:gdLst>
              <a:ahLst/>
              <a:cxnLst>
                <a:cxn ang="0">
                  <a:pos x="T0" y="T1"/>
                </a:cxn>
                <a:cxn ang="0">
                  <a:pos x="T2" y="T3"/>
                </a:cxn>
                <a:cxn ang="0">
                  <a:pos x="T4" y="T5"/>
                </a:cxn>
                <a:cxn ang="0">
                  <a:pos x="T6" y="T7"/>
                </a:cxn>
              </a:cxnLst>
              <a:rect l="0" t="0" r="r" b="b"/>
              <a:pathLst>
                <a:path w="10" h="3">
                  <a:moveTo>
                    <a:pt x="10" y="0"/>
                  </a:moveTo>
                  <a:cubicBezTo>
                    <a:pt x="8" y="1"/>
                    <a:pt x="7" y="1"/>
                    <a:pt x="5" y="2"/>
                  </a:cubicBezTo>
                  <a:cubicBezTo>
                    <a:pt x="4" y="2"/>
                    <a:pt x="2" y="3"/>
                    <a:pt x="0" y="3"/>
                  </a:cubicBezTo>
                  <a:cubicBezTo>
                    <a:pt x="4" y="3"/>
                    <a:pt x="7" y="2"/>
                    <a:pt x="10"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47">
              <a:extLst>
                <a:ext uri="{FF2B5EF4-FFF2-40B4-BE49-F238E27FC236}">
                  <a16:creationId xmlns:a16="http://schemas.microsoft.com/office/drawing/2014/main" id="{5531AC5E-0EB8-E245-B0AD-0CD8C33F8206}"/>
                </a:ext>
              </a:extLst>
            </p:cNvPr>
            <p:cNvSpPr>
              <a:spLocks/>
            </p:cNvSpPr>
            <p:nvPr/>
          </p:nvSpPr>
          <p:spPr bwMode="auto">
            <a:xfrm>
              <a:off x="2913" y="1885"/>
              <a:ext cx="67" cy="66"/>
            </a:xfrm>
            <a:custGeom>
              <a:avLst/>
              <a:gdLst>
                <a:gd name="T0" fmla="*/ 28 w 28"/>
                <a:gd name="T1" fmla="*/ 0 h 28"/>
                <a:gd name="T2" fmla="*/ 0 w 28"/>
                <a:gd name="T3" fmla="*/ 28 h 28"/>
                <a:gd name="T4" fmla="*/ 5 w 28"/>
                <a:gd name="T5" fmla="*/ 26 h 28"/>
                <a:gd name="T6" fmla="*/ 18 w 28"/>
                <a:gd name="T7" fmla="*/ 17 h 28"/>
                <a:gd name="T8" fmla="*/ 19 w 28"/>
                <a:gd name="T9" fmla="*/ 16 h 28"/>
                <a:gd name="T10" fmla="*/ 28 w 28"/>
                <a:gd name="T11" fmla="*/ 0 h 28"/>
              </a:gdLst>
              <a:ahLst/>
              <a:cxnLst>
                <a:cxn ang="0">
                  <a:pos x="T0" y="T1"/>
                </a:cxn>
                <a:cxn ang="0">
                  <a:pos x="T2" y="T3"/>
                </a:cxn>
                <a:cxn ang="0">
                  <a:pos x="T4" y="T5"/>
                </a:cxn>
                <a:cxn ang="0">
                  <a:pos x="T6" y="T7"/>
                </a:cxn>
                <a:cxn ang="0">
                  <a:pos x="T8" y="T9"/>
                </a:cxn>
                <a:cxn ang="0">
                  <a:pos x="T10" y="T11"/>
                </a:cxn>
              </a:cxnLst>
              <a:rect l="0" t="0" r="r" b="b"/>
              <a:pathLst>
                <a:path w="28" h="28">
                  <a:moveTo>
                    <a:pt x="28" y="0"/>
                  </a:moveTo>
                  <a:cubicBezTo>
                    <a:pt x="24" y="13"/>
                    <a:pt x="13" y="24"/>
                    <a:pt x="0" y="28"/>
                  </a:cubicBezTo>
                  <a:cubicBezTo>
                    <a:pt x="2" y="27"/>
                    <a:pt x="3" y="27"/>
                    <a:pt x="5" y="26"/>
                  </a:cubicBezTo>
                  <a:cubicBezTo>
                    <a:pt x="10" y="24"/>
                    <a:pt x="14" y="21"/>
                    <a:pt x="18" y="17"/>
                  </a:cubicBezTo>
                  <a:cubicBezTo>
                    <a:pt x="19" y="16"/>
                    <a:pt x="19" y="16"/>
                    <a:pt x="19" y="16"/>
                  </a:cubicBezTo>
                  <a:cubicBezTo>
                    <a:pt x="23" y="11"/>
                    <a:pt x="26" y="6"/>
                    <a:pt x="28" y="0"/>
                  </a:cubicBezTo>
                </a:path>
              </a:pathLst>
            </a:custGeom>
            <a:solidFill>
              <a:srgbClr val="308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48">
              <a:extLst>
                <a:ext uri="{FF2B5EF4-FFF2-40B4-BE49-F238E27FC236}">
                  <a16:creationId xmlns:a16="http://schemas.microsoft.com/office/drawing/2014/main" id="{CFD12AA8-7EA0-864C-ABEA-6F98FFF3D6BC}"/>
                </a:ext>
              </a:extLst>
            </p:cNvPr>
            <p:cNvSpPr>
              <a:spLocks/>
            </p:cNvSpPr>
            <p:nvPr/>
          </p:nvSpPr>
          <p:spPr bwMode="auto">
            <a:xfrm>
              <a:off x="2866" y="1951"/>
              <a:ext cx="47" cy="5"/>
            </a:xfrm>
            <a:custGeom>
              <a:avLst/>
              <a:gdLst>
                <a:gd name="T0" fmla="*/ 20 w 20"/>
                <a:gd name="T1" fmla="*/ 0 h 2"/>
                <a:gd name="T2" fmla="*/ 16 w 20"/>
                <a:gd name="T3" fmla="*/ 1 h 2"/>
                <a:gd name="T4" fmla="*/ 16 w 20"/>
                <a:gd name="T5" fmla="*/ 1 h 2"/>
                <a:gd name="T6" fmla="*/ 12 w 20"/>
                <a:gd name="T7" fmla="*/ 2 h 2"/>
                <a:gd name="T8" fmla="*/ 11 w 20"/>
                <a:gd name="T9" fmla="*/ 2 h 2"/>
                <a:gd name="T10" fmla="*/ 7 w 20"/>
                <a:gd name="T11" fmla="*/ 2 h 2"/>
                <a:gd name="T12" fmla="*/ 3 w 20"/>
                <a:gd name="T13" fmla="*/ 2 h 2"/>
                <a:gd name="T14" fmla="*/ 3 w 20"/>
                <a:gd name="T15" fmla="*/ 2 h 2"/>
                <a:gd name="T16" fmla="*/ 0 w 20"/>
                <a:gd name="T17" fmla="*/ 1 h 2"/>
                <a:gd name="T18" fmla="*/ 5 w 20"/>
                <a:gd name="T19" fmla="*/ 2 h 2"/>
                <a:gd name="T20" fmla="*/ 7 w 20"/>
                <a:gd name="T21" fmla="*/ 2 h 2"/>
                <a:gd name="T22" fmla="*/ 15 w 20"/>
                <a:gd name="T23" fmla="*/ 1 h 2"/>
                <a:gd name="T24" fmla="*/ 20 w 20"/>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
                  <a:moveTo>
                    <a:pt x="20" y="0"/>
                  </a:moveTo>
                  <a:cubicBezTo>
                    <a:pt x="19" y="0"/>
                    <a:pt x="18" y="1"/>
                    <a:pt x="16" y="1"/>
                  </a:cubicBezTo>
                  <a:cubicBezTo>
                    <a:pt x="16" y="1"/>
                    <a:pt x="16" y="1"/>
                    <a:pt x="16" y="1"/>
                  </a:cubicBezTo>
                  <a:cubicBezTo>
                    <a:pt x="15" y="1"/>
                    <a:pt x="14" y="1"/>
                    <a:pt x="12" y="2"/>
                  </a:cubicBezTo>
                  <a:cubicBezTo>
                    <a:pt x="11" y="2"/>
                    <a:pt x="11" y="2"/>
                    <a:pt x="11" y="2"/>
                  </a:cubicBezTo>
                  <a:cubicBezTo>
                    <a:pt x="10" y="2"/>
                    <a:pt x="9" y="2"/>
                    <a:pt x="7" y="2"/>
                  </a:cubicBezTo>
                  <a:cubicBezTo>
                    <a:pt x="6" y="2"/>
                    <a:pt x="4" y="2"/>
                    <a:pt x="3" y="2"/>
                  </a:cubicBezTo>
                  <a:cubicBezTo>
                    <a:pt x="3" y="2"/>
                    <a:pt x="3" y="2"/>
                    <a:pt x="3" y="2"/>
                  </a:cubicBezTo>
                  <a:cubicBezTo>
                    <a:pt x="2" y="2"/>
                    <a:pt x="1" y="1"/>
                    <a:pt x="0" y="1"/>
                  </a:cubicBezTo>
                  <a:cubicBezTo>
                    <a:pt x="2" y="2"/>
                    <a:pt x="4" y="2"/>
                    <a:pt x="5" y="2"/>
                  </a:cubicBezTo>
                  <a:cubicBezTo>
                    <a:pt x="6" y="2"/>
                    <a:pt x="7" y="2"/>
                    <a:pt x="7" y="2"/>
                  </a:cubicBezTo>
                  <a:cubicBezTo>
                    <a:pt x="10" y="2"/>
                    <a:pt x="13" y="2"/>
                    <a:pt x="15" y="1"/>
                  </a:cubicBezTo>
                  <a:cubicBezTo>
                    <a:pt x="17" y="1"/>
                    <a:pt x="19" y="0"/>
                    <a:pt x="20" y="0"/>
                  </a:cubicBezTo>
                </a:path>
              </a:pathLst>
            </a:custGeom>
            <a:solidFill>
              <a:srgbClr val="156B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49">
              <a:extLst>
                <a:ext uri="{FF2B5EF4-FFF2-40B4-BE49-F238E27FC236}">
                  <a16:creationId xmlns:a16="http://schemas.microsoft.com/office/drawing/2014/main" id="{4FDFC448-6A71-7940-9E34-D4B8547CA87B}"/>
                </a:ext>
              </a:extLst>
            </p:cNvPr>
            <p:cNvSpPr>
              <a:spLocks/>
            </p:cNvSpPr>
            <p:nvPr/>
          </p:nvSpPr>
          <p:spPr bwMode="auto">
            <a:xfrm>
              <a:off x="2780" y="1709"/>
              <a:ext cx="212" cy="247"/>
            </a:xfrm>
            <a:custGeom>
              <a:avLst/>
              <a:gdLst>
                <a:gd name="T0" fmla="*/ 43 w 89"/>
                <a:gd name="T1" fmla="*/ 0 h 104"/>
                <a:gd name="T2" fmla="*/ 13 w 89"/>
                <a:gd name="T3" fmla="*/ 30 h 104"/>
                <a:gd name="T4" fmla="*/ 0 w 89"/>
                <a:gd name="T5" fmla="*/ 61 h 104"/>
                <a:gd name="T6" fmla="*/ 0 w 89"/>
                <a:gd name="T7" fmla="*/ 61 h 104"/>
                <a:gd name="T8" fmla="*/ 36 w 89"/>
                <a:gd name="T9" fmla="*/ 103 h 104"/>
                <a:gd name="T10" fmla="*/ 39 w 89"/>
                <a:gd name="T11" fmla="*/ 104 h 104"/>
                <a:gd name="T12" fmla="*/ 39 w 89"/>
                <a:gd name="T13" fmla="*/ 104 h 104"/>
                <a:gd name="T14" fmla="*/ 43 w 89"/>
                <a:gd name="T15" fmla="*/ 104 h 104"/>
                <a:gd name="T16" fmla="*/ 47 w 89"/>
                <a:gd name="T17" fmla="*/ 104 h 104"/>
                <a:gd name="T18" fmla="*/ 48 w 89"/>
                <a:gd name="T19" fmla="*/ 104 h 104"/>
                <a:gd name="T20" fmla="*/ 52 w 89"/>
                <a:gd name="T21" fmla="*/ 103 h 104"/>
                <a:gd name="T22" fmla="*/ 52 w 89"/>
                <a:gd name="T23" fmla="*/ 103 h 104"/>
                <a:gd name="T24" fmla="*/ 56 w 89"/>
                <a:gd name="T25" fmla="*/ 102 h 104"/>
                <a:gd name="T26" fmla="*/ 84 w 89"/>
                <a:gd name="T27" fmla="*/ 74 h 104"/>
                <a:gd name="T28" fmla="*/ 74 w 89"/>
                <a:gd name="T29" fmla="*/ 30 h 104"/>
                <a:gd name="T30" fmla="*/ 43 w 89"/>
                <a:gd name="T3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104">
                  <a:moveTo>
                    <a:pt x="43" y="0"/>
                  </a:moveTo>
                  <a:cubicBezTo>
                    <a:pt x="13" y="30"/>
                    <a:pt x="13" y="30"/>
                    <a:pt x="13" y="30"/>
                  </a:cubicBezTo>
                  <a:cubicBezTo>
                    <a:pt x="4" y="39"/>
                    <a:pt x="0" y="50"/>
                    <a:pt x="0" y="61"/>
                  </a:cubicBezTo>
                  <a:cubicBezTo>
                    <a:pt x="0" y="61"/>
                    <a:pt x="0" y="61"/>
                    <a:pt x="0" y="61"/>
                  </a:cubicBezTo>
                  <a:cubicBezTo>
                    <a:pt x="0" y="82"/>
                    <a:pt x="16" y="100"/>
                    <a:pt x="36" y="103"/>
                  </a:cubicBezTo>
                  <a:cubicBezTo>
                    <a:pt x="37" y="103"/>
                    <a:pt x="38" y="104"/>
                    <a:pt x="39" y="104"/>
                  </a:cubicBezTo>
                  <a:cubicBezTo>
                    <a:pt x="39" y="104"/>
                    <a:pt x="39" y="104"/>
                    <a:pt x="39" y="104"/>
                  </a:cubicBezTo>
                  <a:cubicBezTo>
                    <a:pt x="40" y="104"/>
                    <a:pt x="42" y="104"/>
                    <a:pt x="43" y="104"/>
                  </a:cubicBezTo>
                  <a:cubicBezTo>
                    <a:pt x="45" y="104"/>
                    <a:pt x="46" y="104"/>
                    <a:pt x="47" y="104"/>
                  </a:cubicBezTo>
                  <a:cubicBezTo>
                    <a:pt x="48" y="104"/>
                    <a:pt x="48" y="104"/>
                    <a:pt x="48" y="104"/>
                  </a:cubicBezTo>
                  <a:cubicBezTo>
                    <a:pt x="50" y="103"/>
                    <a:pt x="51" y="103"/>
                    <a:pt x="52" y="103"/>
                  </a:cubicBezTo>
                  <a:cubicBezTo>
                    <a:pt x="52" y="103"/>
                    <a:pt x="52" y="103"/>
                    <a:pt x="52" y="103"/>
                  </a:cubicBezTo>
                  <a:cubicBezTo>
                    <a:pt x="54" y="103"/>
                    <a:pt x="55" y="102"/>
                    <a:pt x="56" y="102"/>
                  </a:cubicBezTo>
                  <a:cubicBezTo>
                    <a:pt x="69" y="98"/>
                    <a:pt x="80" y="87"/>
                    <a:pt x="84" y="74"/>
                  </a:cubicBezTo>
                  <a:cubicBezTo>
                    <a:pt x="89" y="59"/>
                    <a:pt x="86" y="42"/>
                    <a:pt x="74" y="30"/>
                  </a:cubicBezTo>
                  <a:cubicBezTo>
                    <a:pt x="43" y="0"/>
                    <a:pt x="43" y="0"/>
                    <a:pt x="43" y="0"/>
                  </a:cubicBezTo>
                </a:path>
              </a:pathLst>
            </a:custGeom>
            <a:solidFill>
              <a:srgbClr val="156B06"/>
            </a:solidFill>
            <a:ln w="3175">
              <a:solidFill>
                <a:srgbClr val="156B06"/>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7" name="Group 21">
            <a:extLst>
              <a:ext uri="{FF2B5EF4-FFF2-40B4-BE49-F238E27FC236}">
                <a16:creationId xmlns:a16="http://schemas.microsoft.com/office/drawing/2014/main" id="{0DC910AC-CC51-F146-8E46-F4D0850FE90D}"/>
              </a:ext>
            </a:extLst>
          </p:cNvPr>
          <p:cNvGrpSpPr>
            <a:grpSpLocks noChangeAspect="1"/>
          </p:cNvGrpSpPr>
          <p:nvPr/>
        </p:nvGrpSpPr>
        <p:grpSpPr bwMode="auto">
          <a:xfrm>
            <a:off x="4614829" y="2955494"/>
            <a:ext cx="368991" cy="457377"/>
            <a:chOff x="1556" y="444"/>
            <a:chExt cx="1027" cy="1273"/>
          </a:xfrm>
        </p:grpSpPr>
        <p:sp>
          <p:nvSpPr>
            <p:cNvPr id="178" name="Freeform 22">
              <a:extLst>
                <a:ext uri="{FF2B5EF4-FFF2-40B4-BE49-F238E27FC236}">
                  <a16:creationId xmlns:a16="http://schemas.microsoft.com/office/drawing/2014/main" id="{8906D3D2-AD86-BA4A-86A1-3D97120E02BA}"/>
                </a:ext>
              </a:extLst>
            </p:cNvPr>
            <p:cNvSpPr>
              <a:spLocks/>
            </p:cNvSpPr>
            <p:nvPr/>
          </p:nvSpPr>
          <p:spPr bwMode="auto">
            <a:xfrm>
              <a:off x="1556" y="444"/>
              <a:ext cx="1027" cy="1273"/>
            </a:xfrm>
            <a:custGeom>
              <a:avLst/>
              <a:gdLst>
                <a:gd name="T0" fmla="*/ 36 w 432"/>
                <a:gd name="T1" fmla="*/ 0 h 536"/>
                <a:gd name="T2" fmla="*/ 0 w 432"/>
                <a:gd name="T3" fmla="*/ 36 h 536"/>
                <a:gd name="T4" fmla="*/ 0 w 432"/>
                <a:gd name="T5" fmla="*/ 500 h 536"/>
                <a:gd name="T6" fmla="*/ 36 w 432"/>
                <a:gd name="T7" fmla="*/ 536 h 536"/>
                <a:gd name="T8" fmla="*/ 396 w 432"/>
                <a:gd name="T9" fmla="*/ 536 h 536"/>
                <a:gd name="T10" fmla="*/ 432 w 432"/>
                <a:gd name="T11" fmla="*/ 500 h 536"/>
                <a:gd name="T12" fmla="*/ 432 w 432"/>
                <a:gd name="T13" fmla="*/ 135 h 536"/>
                <a:gd name="T14" fmla="*/ 299 w 432"/>
                <a:gd name="T15" fmla="*/ 0 h 536"/>
                <a:gd name="T16" fmla="*/ 36 w 432"/>
                <a:gd name="T1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536">
                  <a:moveTo>
                    <a:pt x="36" y="0"/>
                  </a:moveTo>
                  <a:cubicBezTo>
                    <a:pt x="16" y="0"/>
                    <a:pt x="0" y="16"/>
                    <a:pt x="0" y="36"/>
                  </a:cubicBezTo>
                  <a:cubicBezTo>
                    <a:pt x="0" y="500"/>
                    <a:pt x="0" y="500"/>
                    <a:pt x="0" y="500"/>
                  </a:cubicBezTo>
                  <a:cubicBezTo>
                    <a:pt x="0" y="520"/>
                    <a:pt x="16" y="536"/>
                    <a:pt x="36" y="536"/>
                  </a:cubicBezTo>
                  <a:cubicBezTo>
                    <a:pt x="396" y="536"/>
                    <a:pt x="396" y="536"/>
                    <a:pt x="396" y="536"/>
                  </a:cubicBezTo>
                  <a:cubicBezTo>
                    <a:pt x="415" y="536"/>
                    <a:pt x="432" y="520"/>
                    <a:pt x="432" y="500"/>
                  </a:cubicBezTo>
                  <a:cubicBezTo>
                    <a:pt x="432" y="135"/>
                    <a:pt x="432" y="135"/>
                    <a:pt x="432" y="135"/>
                  </a:cubicBezTo>
                  <a:cubicBezTo>
                    <a:pt x="299" y="0"/>
                    <a:pt x="299" y="0"/>
                    <a:pt x="299" y="0"/>
                  </a:cubicBezTo>
                  <a:lnTo>
                    <a:pt x="36" y="0"/>
                  </a:ln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9" name="Freeform 23">
              <a:extLst>
                <a:ext uri="{FF2B5EF4-FFF2-40B4-BE49-F238E27FC236}">
                  <a16:creationId xmlns:a16="http://schemas.microsoft.com/office/drawing/2014/main" id="{BDD515AD-64B6-1944-A5BD-18B847A8CB3F}"/>
                </a:ext>
              </a:extLst>
            </p:cNvPr>
            <p:cNvSpPr>
              <a:spLocks/>
            </p:cNvSpPr>
            <p:nvPr/>
          </p:nvSpPr>
          <p:spPr bwMode="auto">
            <a:xfrm>
              <a:off x="1699" y="684"/>
              <a:ext cx="456" cy="95"/>
            </a:xfrm>
            <a:custGeom>
              <a:avLst/>
              <a:gdLst>
                <a:gd name="T0" fmla="*/ 172 w 192"/>
                <a:gd name="T1" fmla="*/ 40 h 40"/>
                <a:gd name="T2" fmla="*/ 20 w 192"/>
                <a:gd name="T3" fmla="*/ 40 h 40"/>
                <a:gd name="T4" fmla="*/ 0 w 192"/>
                <a:gd name="T5" fmla="*/ 20 h 40"/>
                <a:gd name="T6" fmla="*/ 20 w 192"/>
                <a:gd name="T7" fmla="*/ 0 h 40"/>
                <a:gd name="T8" fmla="*/ 172 w 192"/>
                <a:gd name="T9" fmla="*/ 0 h 40"/>
                <a:gd name="T10" fmla="*/ 192 w 192"/>
                <a:gd name="T11" fmla="*/ 20 h 40"/>
                <a:gd name="T12" fmla="*/ 172 w 19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92" h="40">
                  <a:moveTo>
                    <a:pt x="172" y="40"/>
                  </a:moveTo>
                  <a:cubicBezTo>
                    <a:pt x="20" y="40"/>
                    <a:pt x="20" y="40"/>
                    <a:pt x="20" y="40"/>
                  </a:cubicBezTo>
                  <a:cubicBezTo>
                    <a:pt x="9" y="40"/>
                    <a:pt x="0" y="31"/>
                    <a:pt x="0" y="20"/>
                  </a:cubicBezTo>
                  <a:cubicBezTo>
                    <a:pt x="0" y="9"/>
                    <a:pt x="9" y="0"/>
                    <a:pt x="20" y="0"/>
                  </a:cubicBezTo>
                  <a:cubicBezTo>
                    <a:pt x="172" y="0"/>
                    <a:pt x="172" y="0"/>
                    <a:pt x="172" y="0"/>
                  </a:cubicBezTo>
                  <a:cubicBezTo>
                    <a:pt x="183" y="0"/>
                    <a:pt x="192" y="9"/>
                    <a:pt x="192" y="20"/>
                  </a:cubicBezTo>
                  <a:cubicBezTo>
                    <a:pt x="192" y="31"/>
                    <a:pt x="183" y="40"/>
                    <a:pt x="172"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0" name="Freeform 24">
              <a:extLst>
                <a:ext uri="{FF2B5EF4-FFF2-40B4-BE49-F238E27FC236}">
                  <a16:creationId xmlns:a16="http://schemas.microsoft.com/office/drawing/2014/main" id="{C3F23E08-2305-564B-958E-8D76C854886F}"/>
                </a:ext>
              </a:extLst>
            </p:cNvPr>
            <p:cNvSpPr>
              <a:spLocks/>
            </p:cNvSpPr>
            <p:nvPr/>
          </p:nvSpPr>
          <p:spPr bwMode="auto">
            <a:xfrm>
              <a:off x="1699" y="91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1" name="Freeform 25">
              <a:extLst>
                <a:ext uri="{FF2B5EF4-FFF2-40B4-BE49-F238E27FC236}">
                  <a16:creationId xmlns:a16="http://schemas.microsoft.com/office/drawing/2014/main" id="{FDDFB0DF-71A2-E74E-B748-25DD6D913DAF}"/>
                </a:ext>
              </a:extLst>
            </p:cNvPr>
            <p:cNvSpPr>
              <a:spLocks/>
            </p:cNvSpPr>
            <p:nvPr/>
          </p:nvSpPr>
          <p:spPr bwMode="auto">
            <a:xfrm>
              <a:off x="1699" y="1152"/>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2" name="Freeform 26">
              <a:extLst>
                <a:ext uri="{FF2B5EF4-FFF2-40B4-BE49-F238E27FC236}">
                  <a16:creationId xmlns:a16="http://schemas.microsoft.com/office/drawing/2014/main" id="{4944A611-D352-C040-8ED5-9B39D1212E8F}"/>
                </a:ext>
              </a:extLst>
            </p:cNvPr>
            <p:cNvSpPr>
              <a:spLocks/>
            </p:cNvSpPr>
            <p:nvPr/>
          </p:nvSpPr>
          <p:spPr bwMode="auto">
            <a:xfrm>
              <a:off x="1699" y="138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3" name="Freeform 27">
              <a:extLst>
                <a:ext uri="{FF2B5EF4-FFF2-40B4-BE49-F238E27FC236}">
                  <a16:creationId xmlns:a16="http://schemas.microsoft.com/office/drawing/2014/main" id="{BCA08FDA-AA75-8146-A606-1C9ED6AD86EA}"/>
                </a:ext>
              </a:extLst>
            </p:cNvPr>
            <p:cNvSpPr>
              <a:spLocks/>
            </p:cNvSpPr>
            <p:nvPr/>
          </p:nvSpPr>
          <p:spPr bwMode="auto">
            <a:xfrm>
              <a:off x="2267" y="444"/>
              <a:ext cx="316" cy="320"/>
            </a:xfrm>
            <a:custGeom>
              <a:avLst/>
              <a:gdLst>
                <a:gd name="T0" fmla="*/ 133 w 133"/>
                <a:gd name="T1" fmla="*/ 135 h 135"/>
                <a:gd name="T2" fmla="*/ 0 w 133"/>
                <a:gd name="T3" fmla="*/ 0 h 135"/>
                <a:gd name="T4" fmla="*/ 0 w 133"/>
                <a:gd name="T5" fmla="*/ 0 h 135"/>
                <a:gd name="T6" fmla="*/ 0 w 133"/>
                <a:gd name="T7" fmla="*/ 99 h 135"/>
                <a:gd name="T8" fmla="*/ 36 w 133"/>
                <a:gd name="T9" fmla="*/ 135 h 135"/>
                <a:gd name="T10" fmla="*/ 133 w 133"/>
                <a:gd name="T11" fmla="*/ 135 h 135"/>
              </a:gdLst>
              <a:ahLst/>
              <a:cxnLst>
                <a:cxn ang="0">
                  <a:pos x="T0" y="T1"/>
                </a:cxn>
                <a:cxn ang="0">
                  <a:pos x="T2" y="T3"/>
                </a:cxn>
                <a:cxn ang="0">
                  <a:pos x="T4" y="T5"/>
                </a:cxn>
                <a:cxn ang="0">
                  <a:pos x="T6" y="T7"/>
                </a:cxn>
                <a:cxn ang="0">
                  <a:pos x="T8" y="T9"/>
                </a:cxn>
                <a:cxn ang="0">
                  <a:pos x="T10" y="T11"/>
                </a:cxn>
              </a:cxnLst>
              <a:rect l="0" t="0" r="r" b="b"/>
              <a:pathLst>
                <a:path w="133" h="135">
                  <a:moveTo>
                    <a:pt x="133" y="135"/>
                  </a:moveTo>
                  <a:cubicBezTo>
                    <a:pt x="0" y="0"/>
                    <a:pt x="0" y="0"/>
                    <a:pt x="0" y="0"/>
                  </a:cubicBezTo>
                  <a:cubicBezTo>
                    <a:pt x="0" y="0"/>
                    <a:pt x="0" y="0"/>
                    <a:pt x="0" y="0"/>
                  </a:cubicBezTo>
                  <a:cubicBezTo>
                    <a:pt x="0" y="99"/>
                    <a:pt x="0" y="99"/>
                    <a:pt x="0" y="99"/>
                  </a:cubicBezTo>
                  <a:cubicBezTo>
                    <a:pt x="0" y="119"/>
                    <a:pt x="17" y="135"/>
                    <a:pt x="36" y="135"/>
                  </a:cubicBezTo>
                  <a:cubicBezTo>
                    <a:pt x="133" y="135"/>
                    <a:pt x="133" y="135"/>
                    <a:pt x="133" y="13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84" name="Group 21">
            <a:extLst>
              <a:ext uri="{FF2B5EF4-FFF2-40B4-BE49-F238E27FC236}">
                <a16:creationId xmlns:a16="http://schemas.microsoft.com/office/drawing/2014/main" id="{EE62F7CE-3A85-6A49-8EC7-CBD3AE82221D}"/>
              </a:ext>
            </a:extLst>
          </p:cNvPr>
          <p:cNvGrpSpPr>
            <a:grpSpLocks noChangeAspect="1"/>
          </p:cNvGrpSpPr>
          <p:nvPr/>
        </p:nvGrpSpPr>
        <p:grpSpPr bwMode="auto">
          <a:xfrm>
            <a:off x="4630112" y="2250867"/>
            <a:ext cx="504680" cy="625568"/>
            <a:chOff x="1556" y="444"/>
            <a:chExt cx="1027" cy="1273"/>
          </a:xfrm>
        </p:grpSpPr>
        <p:sp>
          <p:nvSpPr>
            <p:cNvPr id="185" name="Freeform 22">
              <a:extLst>
                <a:ext uri="{FF2B5EF4-FFF2-40B4-BE49-F238E27FC236}">
                  <a16:creationId xmlns:a16="http://schemas.microsoft.com/office/drawing/2014/main" id="{22A6E6E7-A7D2-0F45-923C-E20C545DC7BE}"/>
                </a:ext>
              </a:extLst>
            </p:cNvPr>
            <p:cNvSpPr>
              <a:spLocks/>
            </p:cNvSpPr>
            <p:nvPr/>
          </p:nvSpPr>
          <p:spPr bwMode="auto">
            <a:xfrm>
              <a:off x="1556" y="444"/>
              <a:ext cx="1027" cy="1273"/>
            </a:xfrm>
            <a:custGeom>
              <a:avLst/>
              <a:gdLst>
                <a:gd name="T0" fmla="*/ 36 w 432"/>
                <a:gd name="T1" fmla="*/ 0 h 536"/>
                <a:gd name="T2" fmla="*/ 0 w 432"/>
                <a:gd name="T3" fmla="*/ 36 h 536"/>
                <a:gd name="T4" fmla="*/ 0 w 432"/>
                <a:gd name="T5" fmla="*/ 500 h 536"/>
                <a:gd name="T6" fmla="*/ 36 w 432"/>
                <a:gd name="T7" fmla="*/ 536 h 536"/>
                <a:gd name="T8" fmla="*/ 396 w 432"/>
                <a:gd name="T9" fmla="*/ 536 h 536"/>
                <a:gd name="T10" fmla="*/ 432 w 432"/>
                <a:gd name="T11" fmla="*/ 500 h 536"/>
                <a:gd name="T12" fmla="*/ 432 w 432"/>
                <a:gd name="T13" fmla="*/ 135 h 536"/>
                <a:gd name="T14" fmla="*/ 299 w 432"/>
                <a:gd name="T15" fmla="*/ 0 h 536"/>
                <a:gd name="T16" fmla="*/ 36 w 432"/>
                <a:gd name="T1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536">
                  <a:moveTo>
                    <a:pt x="36" y="0"/>
                  </a:moveTo>
                  <a:cubicBezTo>
                    <a:pt x="16" y="0"/>
                    <a:pt x="0" y="16"/>
                    <a:pt x="0" y="36"/>
                  </a:cubicBezTo>
                  <a:cubicBezTo>
                    <a:pt x="0" y="500"/>
                    <a:pt x="0" y="500"/>
                    <a:pt x="0" y="500"/>
                  </a:cubicBezTo>
                  <a:cubicBezTo>
                    <a:pt x="0" y="520"/>
                    <a:pt x="16" y="536"/>
                    <a:pt x="36" y="536"/>
                  </a:cubicBezTo>
                  <a:cubicBezTo>
                    <a:pt x="396" y="536"/>
                    <a:pt x="396" y="536"/>
                    <a:pt x="396" y="536"/>
                  </a:cubicBezTo>
                  <a:cubicBezTo>
                    <a:pt x="415" y="536"/>
                    <a:pt x="432" y="520"/>
                    <a:pt x="432" y="500"/>
                  </a:cubicBezTo>
                  <a:cubicBezTo>
                    <a:pt x="432" y="135"/>
                    <a:pt x="432" y="135"/>
                    <a:pt x="432" y="135"/>
                  </a:cubicBezTo>
                  <a:cubicBezTo>
                    <a:pt x="299" y="0"/>
                    <a:pt x="299" y="0"/>
                    <a:pt x="299" y="0"/>
                  </a:cubicBezTo>
                  <a:lnTo>
                    <a:pt x="36" y="0"/>
                  </a:ln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6" name="Freeform 23">
              <a:extLst>
                <a:ext uri="{FF2B5EF4-FFF2-40B4-BE49-F238E27FC236}">
                  <a16:creationId xmlns:a16="http://schemas.microsoft.com/office/drawing/2014/main" id="{16588A1E-9710-FF49-8AB5-D8A94579BD00}"/>
                </a:ext>
              </a:extLst>
            </p:cNvPr>
            <p:cNvSpPr>
              <a:spLocks/>
            </p:cNvSpPr>
            <p:nvPr/>
          </p:nvSpPr>
          <p:spPr bwMode="auto">
            <a:xfrm>
              <a:off x="1699" y="684"/>
              <a:ext cx="456" cy="95"/>
            </a:xfrm>
            <a:custGeom>
              <a:avLst/>
              <a:gdLst>
                <a:gd name="T0" fmla="*/ 172 w 192"/>
                <a:gd name="T1" fmla="*/ 40 h 40"/>
                <a:gd name="T2" fmla="*/ 20 w 192"/>
                <a:gd name="T3" fmla="*/ 40 h 40"/>
                <a:gd name="T4" fmla="*/ 0 w 192"/>
                <a:gd name="T5" fmla="*/ 20 h 40"/>
                <a:gd name="T6" fmla="*/ 20 w 192"/>
                <a:gd name="T7" fmla="*/ 0 h 40"/>
                <a:gd name="T8" fmla="*/ 172 w 192"/>
                <a:gd name="T9" fmla="*/ 0 h 40"/>
                <a:gd name="T10" fmla="*/ 192 w 192"/>
                <a:gd name="T11" fmla="*/ 20 h 40"/>
                <a:gd name="T12" fmla="*/ 172 w 19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92" h="40">
                  <a:moveTo>
                    <a:pt x="172" y="40"/>
                  </a:moveTo>
                  <a:cubicBezTo>
                    <a:pt x="20" y="40"/>
                    <a:pt x="20" y="40"/>
                    <a:pt x="20" y="40"/>
                  </a:cubicBezTo>
                  <a:cubicBezTo>
                    <a:pt x="9" y="40"/>
                    <a:pt x="0" y="31"/>
                    <a:pt x="0" y="20"/>
                  </a:cubicBezTo>
                  <a:cubicBezTo>
                    <a:pt x="0" y="9"/>
                    <a:pt x="9" y="0"/>
                    <a:pt x="20" y="0"/>
                  </a:cubicBezTo>
                  <a:cubicBezTo>
                    <a:pt x="172" y="0"/>
                    <a:pt x="172" y="0"/>
                    <a:pt x="172" y="0"/>
                  </a:cubicBezTo>
                  <a:cubicBezTo>
                    <a:pt x="183" y="0"/>
                    <a:pt x="192" y="9"/>
                    <a:pt x="192" y="20"/>
                  </a:cubicBezTo>
                  <a:cubicBezTo>
                    <a:pt x="192" y="31"/>
                    <a:pt x="183" y="40"/>
                    <a:pt x="172"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7" name="Freeform 24">
              <a:extLst>
                <a:ext uri="{FF2B5EF4-FFF2-40B4-BE49-F238E27FC236}">
                  <a16:creationId xmlns:a16="http://schemas.microsoft.com/office/drawing/2014/main" id="{EB7612BA-5967-444D-A193-EB10540F0DDC}"/>
                </a:ext>
              </a:extLst>
            </p:cNvPr>
            <p:cNvSpPr>
              <a:spLocks/>
            </p:cNvSpPr>
            <p:nvPr/>
          </p:nvSpPr>
          <p:spPr bwMode="auto">
            <a:xfrm>
              <a:off x="1699" y="91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8" name="Freeform 25">
              <a:extLst>
                <a:ext uri="{FF2B5EF4-FFF2-40B4-BE49-F238E27FC236}">
                  <a16:creationId xmlns:a16="http://schemas.microsoft.com/office/drawing/2014/main" id="{03F39E11-94D3-404A-A6C3-0D8FF8A6EC0E}"/>
                </a:ext>
              </a:extLst>
            </p:cNvPr>
            <p:cNvSpPr>
              <a:spLocks/>
            </p:cNvSpPr>
            <p:nvPr/>
          </p:nvSpPr>
          <p:spPr bwMode="auto">
            <a:xfrm>
              <a:off x="1699" y="1152"/>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9" name="Freeform 26">
              <a:extLst>
                <a:ext uri="{FF2B5EF4-FFF2-40B4-BE49-F238E27FC236}">
                  <a16:creationId xmlns:a16="http://schemas.microsoft.com/office/drawing/2014/main" id="{F306809B-368B-5140-804B-717B9A70188A}"/>
                </a:ext>
              </a:extLst>
            </p:cNvPr>
            <p:cNvSpPr>
              <a:spLocks/>
            </p:cNvSpPr>
            <p:nvPr/>
          </p:nvSpPr>
          <p:spPr bwMode="auto">
            <a:xfrm>
              <a:off x="1699" y="1387"/>
              <a:ext cx="732" cy="95"/>
            </a:xfrm>
            <a:custGeom>
              <a:avLst/>
              <a:gdLst>
                <a:gd name="T0" fmla="*/ 288 w 308"/>
                <a:gd name="T1" fmla="*/ 40 h 40"/>
                <a:gd name="T2" fmla="*/ 20 w 308"/>
                <a:gd name="T3" fmla="*/ 40 h 40"/>
                <a:gd name="T4" fmla="*/ 0 w 308"/>
                <a:gd name="T5" fmla="*/ 20 h 40"/>
                <a:gd name="T6" fmla="*/ 20 w 308"/>
                <a:gd name="T7" fmla="*/ 0 h 40"/>
                <a:gd name="T8" fmla="*/ 288 w 308"/>
                <a:gd name="T9" fmla="*/ 0 h 40"/>
                <a:gd name="T10" fmla="*/ 308 w 308"/>
                <a:gd name="T11" fmla="*/ 20 h 40"/>
                <a:gd name="T12" fmla="*/ 288 w 30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08" h="40">
                  <a:moveTo>
                    <a:pt x="288" y="40"/>
                  </a:moveTo>
                  <a:cubicBezTo>
                    <a:pt x="20" y="40"/>
                    <a:pt x="20" y="40"/>
                    <a:pt x="20" y="40"/>
                  </a:cubicBezTo>
                  <a:cubicBezTo>
                    <a:pt x="9" y="40"/>
                    <a:pt x="0" y="31"/>
                    <a:pt x="0" y="20"/>
                  </a:cubicBezTo>
                  <a:cubicBezTo>
                    <a:pt x="0" y="9"/>
                    <a:pt x="9" y="0"/>
                    <a:pt x="20" y="0"/>
                  </a:cubicBezTo>
                  <a:cubicBezTo>
                    <a:pt x="288" y="0"/>
                    <a:pt x="288" y="0"/>
                    <a:pt x="288" y="0"/>
                  </a:cubicBezTo>
                  <a:cubicBezTo>
                    <a:pt x="299" y="0"/>
                    <a:pt x="308" y="9"/>
                    <a:pt x="308" y="20"/>
                  </a:cubicBezTo>
                  <a:cubicBezTo>
                    <a:pt x="308" y="31"/>
                    <a:pt x="299" y="40"/>
                    <a:pt x="288"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0" name="Freeform 27">
              <a:extLst>
                <a:ext uri="{FF2B5EF4-FFF2-40B4-BE49-F238E27FC236}">
                  <a16:creationId xmlns:a16="http://schemas.microsoft.com/office/drawing/2014/main" id="{A22080DE-3350-A44B-AF5C-C68C9A2EE6D5}"/>
                </a:ext>
              </a:extLst>
            </p:cNvPr>
            <p:cNvSpPr>
              <a:spLocks/>
            </p:cNvSpPr>
            <p:nvPr/>
          </p:nvSpPr>
          <p:spPr bwMode="auto">
            <a:xfrm>
              <a:off x="2267" y="444"/>
              <a:ext cx="316" cy="320"/>
            </a:xfrm>
            <a:custGeom>
              <a:avLst/>
              <a:gdLst>
                <a:gd name="T0" fmla="*/ 133 w 133"/>
                <a:gd name="T1" fmla="*/ 135 h 135"/>
                <a:gd name="T2" fmla="*/ 0 w 133"/>
                <a:gd name="T3" fmla="*/ 0 h 135"/>
                <a:gd name="T4" fmla="*/ 0 w 133"/>
                <a:gd name="T5" fmla="*/ 0 h 135"/>
                <a:gd name="T6" fmla="*/ 0 w 133"/>
                <a:gd name="T7" fmla="*/ 99 h 135"/>
                <a:gd name="T8" fmla="*/ 36 w 133"/>
                <a:gd name="T9" fmla="*/ 135 h 135"/>
                <a:gd name="T10" fmla="*/ 133 w 133"/>
                <a:gd name="T11" fmla="*/ 135 h 135"/>
              </a:gdLst>
              <a:ahLst/>
              <a:cxnLst>
                <a:cxn ang="0">
                  <a:pos x="T0" y="T1"/>
                </a:cxn>
                <a:cxn ang="0">
                  <a:pos x="T2" y="T3"/>
                </a:cxn>
                <a:cxn ang="0">
                  <a:pos x="T4" y="T5"/>
                </a:cxn>
                <a:cxn ang="0">
                  <a:pos x="T6" y="T7"/>
                </a:cxn>
                <a:cxn ang="0">
                  <a:pos x="T8" y="T9"/>
                </a:cxn>
                <a:cxn ang="0">
                  <a:pos x="T10" y="T11"/>
                </a:cxn>
              </a:cxnLst>
              <a:rect l="0" t="0" r="r" b="b"/>
              <a:pathLst>
                <a:path w="133" h="135">
                  <a:moveTo>
                    <a:pt x="133" y="135"/>
                  </a:moveTo>
                  <a:cubicBezTo>
                    <a:pt x="0" y="0"/>
                    <a:pt x="0" y="0"/>
                    <a:pt x="0" y="0"/>
                  </a:cubicBezTo>
                  <a:cubicBezTo>
                    <a:pt x="0" y="0"/>
                    <a:pt x="0" y="0"/>
                    <a:pt x="0" y="0"/>
                  </a:cubicBezTo>
                  <a:cubicBezTo>
                    <a:pt x="0" y="99"/>
                    <a:pt x="0" y="99"/>
                    <a:pt x="0" y="99"/>
                  </a:cubicBezTo>
                  <a:cubicBezTo>
                    <a:pt x="0" y="119"/>
                    <a:pt x="17" y="135"/>
                    <a:pt x="36" y="135"/>
                  </a:cubicBezTo>
                  <a:cubicBezTo>
                    <a:pt x="133" y="135"/>
                    <a:pt x="133" y="135"/>
                    <a:pt x="133" y="13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91" name="Group 230">
            <a:extLst>
              <a:ext uri="{FF2B5EF4-FFF2-40B4-BE49-F238E27FC236}">
                <a16:creationId xmlns:a16="http://schemas.microsoft.com/office/drawing/2014/main" id="{A007903E-1F3C-9A45-B622-87E41DD1F7E6}"/>
              </a:ext>
            </a:extLst>
          </p:cNvPr>
          <p:cNvGrpSpPr>
            <a:grpSpLocks noChangeAspect="1"/>
          </p:cNvGrpSpPr>
          <p:nvPr/>
        </p:nvGrpSpPr>
        <p:grpSpPr bwMode="auto">
          <a:xfrm>
            <a:off x="974651" y="2428756"/>
            <a:ext cx="776640" cy="758579"/>
            <a:chOff x="3091" y="1265"/>
            <a:chExt cx="473" cy="462"/>
          </a:xfrm>
        </p:grpSpPr>
        <p:sp>
          <p:nvSpPr>
            <p:cNvPr id="192" name="Rectangle 231">
              <a:extLst>
                <a:ext uri="{FF2B5EF4-FFF2-40B4-BE49-F238E27FC236}">
                  <a16:creationId xmlns:a16="http://schemas.microsoft.com/office/drawing/2014/main" id="{BF8975E5-9509-2C46-A037-7C387D67CC54}"/>
                </a:ext>
              </a:extLst>
            </p:cNvPr>
            <p:cNvSpPr>
              <a:spLocks noChangeArrowheads="1"/>
            </p:cNvSpPr>
            <p:nvPr/>
          </p:nvSpPr>
          <p:spPr bwMode="auto">
            <a:xfrm>
              <a:off x="3194" y="1265"/>
              <a:ext cx="370" cy="370"/>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32">
              <a:extLst>
                <a:ext uri="{FF2B5EF4-FFF2-40B4-BE49-F238E27FC236}">
                  <a16:creationId xmlns:a16="http://schemas.microsoft.com/office/drawing/2014/main" id="{E66C7317-D429-EA4A-A365-591F8B0DBF50}"/>
                </a:ext>
              </a:extLst>
            </p:cNvPr>
            <p:cNvSpPr>
              <a:spLocks/>
            </p:cNvSpPr>
            <p:nvPr/>
          </p:nvSpPr>
          <p:spPr bwMode="auto">
            <a:xfrm>
              <a:off x="3091" y="126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A8E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233">
              <a:extLst>
                <a:ext uri="{FF2B5EF4-FFF2-40B4-BE49-F238E27FC236}">
                  <a16:creationId xmlns:a16="http://schemas.microsoft.com/office/drawing/2014/main" id="{C1544837-3CBC-4546-8C68-9A04544332CC}"/>
                </a:ext>
              </a:extLst>
            </p:cNvPr>
            <p:cNvSpPr>
              <a:spLocks/>
            </p:cNvSpPr>
            <p:nvPr/>
          </p:nvSpPr>
          <p:spPr bwMode="auto">
            <a:xfrm>
              <a:off x="309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234">
              <a:extLst>
                <a:ext uri="{FF2B5EF4-FFF2-40B4-BE49-F238E27FC236}">
                  <a16:creationId xmlns:a16="http://schemas.microsoft.com/office/drawing/2014/main" id="{7CD03C16-E0C6-5D4B-86F7-2297989B1590}"/>
                </a:ext>
              </a:extLst>
            </p:cNvPr>
            <p:cNvSpPr>
              <a:spLocks/>
            </p:cNvSpPr>
            <p:nvPr/>
          </p:nvSpPr>
          <p:spPr bwMode="auto">
            <a:xfrm>
              <a:off x="346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33C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35">
              <a:extLst>
                <a:ext uri="{FF2B5EF4-FFF2-40B4-BE49-F238E27FC236}">
                  <a16:creationId xmlns:a16="http://schemas.microsoft.com/office/drawing/2014/main" id="{4044DAF3-479B-5C4B-8342-ABC87EB35AFF}"/>
                </a:ext>
              </a:extLst>
            </p:cNvPr>
            <p:cNvSpPr>
              <a:spLocks/>
            </p:cNvSpPr>
            <p:nvPr/>
          </p:nvSpPr>
          <p:spPr bwMode="auto">
            <a:xfrm>
              <a:off x="3091" y="163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008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36">
              <a:extLst>
                <a:ext uri="{FF2B5EF4-FFF2-40B4-BE49-F238E27FC236}">
                  <a16:creationId xmlns:a16="http://schemas.microsoft.com/office/drawing/2014/main" id="{3804112D-61F4-CB46-BBE3-7067FAAC7D9F}"/>
                </a:ext>
              </a:extLst>
            </p:cNvPr>
            <p:cNvSpPr>
              <a:spLocks/>
            </p:cNvSpPr>
            <p:nvPr/>
          </p:nvSpPr>
          <p:spPr bwMode="auto">
            <a:xfrm>
              <a:off x="3233" y="1332"/>
              <a:ext cx="55" cy="247"/>
            </a:xfrm>
            <a:custGeom>
              <a:avLst/>
              <a:gdLst>
                <a:gd name="T0" fmla="*/ 55 w 55"/>
                <a:gd name="T1" fmla="*/ 0 h 247"/>
                <a:gd name="T2" fmla="*/ 0 w 55"/>
                <a:gd name="T3" fmla="*/ 49 h 247"/>
                <a:gd name="T4" fmla="*/ 0 w 55"/>
                <a:gd name="T5" fmla="*/ 247 h 247"/>
                <a:gd name="T6" fmla="*/ 55 w 55"/>
                <a:gd name="T7" fmla="*/ 198 h 247"/>
                <a:gd name="T8" fmla="*/ 55 w 55"/>
                <a:gd name="T9" fmla="*/ 0 h 247"/>
              </a:gdLst>
              <a:ahLst/>
              <a:cxnLst>
                <a:cxn ang="0">
                  <a:pos x="T0" y="T1"/>
                </a:cxn>
                <a:cxn ang="0">
                  <a:pos x="T2" y="T3"/>
                </a:cxn>
                <a:cxn ang="0">
                  <a:pos x="T4" y="T5"/>
                </a:cxn>
                <a:cxn ang="0">
                  <a:pos x="T6" y="T7"/>
                </a:cxn>
                <a:cxn ang="0">
                  <a:pos x="T8" y="T9"/>
                </a:cxn>
              </a:cxnLst>
              <a:rect l="0" t="0" r="r" b="b"/>
              <a:pathLst>
                <a:path w="55" h="247">
                  <a:moveTo>
                    <a:pt x="55" y="0"/>
                  </a:moveTo>
                  <a:lnTo>
                    <a:pt x="0" y="49"/>
                  </a:lnTo>
                  <a:lnTo>
                    <a:pt x="0" y="247"/>
                  </a:lnTo>
                  <a:lnTo>
                    <a:pt x="55" y="198"/>
                  </a:lnTo>
                  <a:lnTo>
                    <a:pt x="55" y="0"/>
                  </a:lnTo>
                  <a:close/>
                </a:path>
              </a:pathLst>
            </a:custGeom>
            <a:solidFill>
              <a:srgbClr val="FBC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37">
              <a:extLst>
                <a:ext uri="{FF2B5EF4-FFF2-40B4-BE49-F238E27FC236}">
                  <a16:creationId xmlns:a16="http://schemas.microsoft.com/office/drawing/2014/main" id="{7BAD8D72-2215-444C-8B7A-8C5B94567645}"/>
                </a:ext>
              </a:extLst>
            </p:cNvPr>
            <p:cNvSpPr>
              <a:spLocks/>
            </p:cNvSpPr>
            <p:nvPr/>
          </p:nvSpPr>
          <p:spPr bwMode="auto">
            <a:xfrm>
              <a:off x="3233" y="1530"/>
              <a:ext cx="254" cy="49"/>
            </a:xfrm>
            <a:custGeom>
              <a:avLst/>
              <a:gdLst>
                <a:gd name="T0" fmla="*/ 0 w 254"/>
                <a:gd name="T1" fmla="*/ 49 h 49"/>
                <a:gd name="T2" fmla="*/ 199 w 254"/>
                <a:gd name="T3" fmla="*/ 49 h 49"/>
                <a:gd name="T4" fmla="*/ 254 w 254"/>
                <a:gd name="T5" fmla="*/ 0 h 49"/>
                <a:gd name="T6" fmla="*/ 55 w 254"/>
                <a:gd name="T7" fmla="*/ 0 h 49"/>
                <a:gd name="T8" fmla="*/ 0 w 254"/>
                <a:gd name="T9" fmla="*/ 49 h 49"/>
              </a:gdLst>
              <a:ahLst/>
              <a:cxnLst>
                <a:cxn ang="0">
                  <a:pos x="T0" y="T1"/>
                </a:cxn>
                <a:cxn ang="0">
                  <a:pos x="T2" y="T3"/>
                </a:cxn>
                <a:cxn ang="0">
                  <a:pos x="T4" y="T5"/>
                </a:cxn>
                <a:cxn ang="0">
                  <a:pos x="T6" y="T7"/>
                </a:cxn>
                <a:cxn ang="0">
                  <a:pos x="T8" y="T9"/>
                </a:cxn>
              </a:cxnLst>
              <a:rect l="0" t="0" r="r" b="b"/>
              <a:pathLst>
                <a:path w="254" h="49">
                  <a:moveTo>
                    <a:pt x="0" y="49"/>
                  </a:moveTo>
                  <a:lnTo>
                    <a:pt x="199" y="49"/>
                  </a:lnTo>
                  <a:lnTo>
                    <a:pt x="254" y="0"/>
                  </a:lnTo>
                  <a:lnTo>
                    <a:pt x="55" y="0"/>
                  </a:lnTo>
                  <a:lnTo>
                    <a:pt x="0" y="49"/>
                  </a:lnTo>
                  <a:close/>
                </a:path>
              </a:pathLst>
            </a:custGeom>
            <a:solidFill>
              <a:srgbClr val="CC8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38">
              <a:extLst>
                <a:ext uri="{FF2B5EF4-FFF2-40B4-BE49-F238E27FC236}">
                  <a16:creationId xmlns:a16="http://schemas.microsoft.com/office/drawing/2014/main" id="{31E156E9-E786-2B4F-B638-039DB92E7E7E}"/>
                </a:ext>
              </a:extLst>
            </p:cNvPr>
            <p:cNvSpPr>
              <a:spLocks noChangeArrowheads="1"/>
            </p:cNvSpPr>
            <p:nvPr/>
          </p:nvSpPr>
          <p:spPr bwMode="auto">
            <a:xfrm>
              <a:off x="3288" y="1332"/>
              <a:ext cx="199" cy="19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Line 239">
              <a:extLst>
                <a:ext uri="{FF2B5EF4-FFF2-40B4-BE49-F238E27FC236}">
                  <a16:creationId xmlns:a16="http://schemas.microsoft.com/office/drawing/2014/main" id="{C7179445-CD86-A04C-8769-C18A7F23C65C}"/>
                </a:ext>
              </a:extLst>
            </p:cNvPr>
            <p:cNvSpPr>
              <a:spLocks noChangeShapeType="1"/>
            </p:cNvSpPr>
            <p:nvPr/>
          </p:nvSpPr>
          <p:spPr bwMode="auto">
            <a:xfrm flipV="1">
              <a:off x="3338"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240">
              <a:extLst>
                <a:ext uri="{FF2B5EF4-FFF2-40B4-BE49-F238E27FC236}">
                  <a16:creationId xmlns:a16="http://schemas.microsoft.com/office/drawing/2014/main" id="{BD010639-15F2-E346-B262-B3122EECE942}"/>
                </a:ext>
              </a:extLst>
            </p:cNvPr>
            <p:cNvSpPr>
              <a:spLocks noChangeShapeType="1"/>
            </p:cNvSpPr>
            <p:nvPr/>
          </p:nvSpPr>
          <p:spPr bwMode="auto">
            <a:xfrm flipV="1">
              <a:off x="3390"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241">
              <a:extLst>
                <a:ext uri="{FF2B5EF4-FFF2-40B4-BE49-F238E27FC236}">
                  <a16:creationId xmlns:a16="http://schemas.microsoft.com/office/drawing/2014/main" id="{B55BD442-F684-944C-B8B6-D30C4DD03E17}"/>
                </a:ext>
              </a:extLst>
            </p:cNvPr>
            <p:cNvSpPr>
              <a:spLocks noChangeShapeType="1"/>
            </p:cNvSpPr>
            <p:nvPr/>
          </p:nvSpPr>
          <p:spPr bwMode="auto">
            <a:xfrm flipV="1">
              <a:off x="3443"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498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3" grpId="0"/>
      <p:bldP spid="76" grpId="0" animBg="1"/>
      <p:bldP spid="77" grpId="0"/>
      <p:bldP spid="78" grpId="0" animBg="1"/>
      <p:bldP spid="8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AE50420-898E-4949-A22E-B899E5EE376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5" name="Title 3">
            <a:extLst>
              <a:ext uri="{FF2B5EF4-FFF2-40B4-BE49-F238E27FC236}">
                <a16:creationId xmlns:a16="http://schemas.microsoft.com/office/drawing/2014/main" id="{5B5F20F1-895A-174E-8E17-D78C64E786FF}"/>
              </a:ext>
            </a:extLst>
          </p:cNvPr>
          <p:cNvSpPr txBox="1">
            <a:spLocks/>
          </p:cNvSpPr>
          <p:nvPr/>
        </p:nvSpPr>
        <p:spPr bwMode="auto">
          <a:xfrm>
            <a:off x="96644" y="150180"/>
            <a:ext cx="8532708" cy="55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noAutofit/>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4600" b="0" i="0" u="none" kern="1200" spc="0" baseline="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914400" fontAlgn="auto">
              <a:spcBef>
                <a:spcPts val="0"/>
              </a:spcBef>
              <a:spcAft>
                <a:spcPts val="0"/>
              </a:spcAft>
              <a:defRPr/>
            </a:pPr>
            <a:r>
              <a:rPr lang="en-US" sz="2700" kern="0" dirty="0">
                <a:solidFill>
                  <a:srgbClr val="FFFFFF"/>
                </a:solidFill>
                <a:latin typeface="CiscoSansTT" panose="020B0503020201020303" pitchFamily="34" charset="0"/>
                <a:cs typeface="CiscoSansTT" panose="020B0503020201020303" pitchFamily="34" charset="0"/>
              </a:rPr>
              <a:t>vManage Statistics Dashboard</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6" name="Text Placeholder 1">
            <a:extLst>
              <a:ext uri="{FF2B5EF4-FFF2-40B4-BE49-F238E27FC236}">
                <a16:creationId xmlns:a16="http://schemas.microsoft.com/office/drawing/2014/main" id="{C73DDAE2-D9E6-494F-9237-06AF4FE3DE77}"/>
              </a:ext>
            </a:extLst>
          </p:cNvPr>
          <p:cNvSpPr txBox="1">
            <a:spLocks/>
          </p:cNvSpPr>
          <p:nvPr/>
        </p:nvSpPr>
        <p:spPr>
          <a:xfrm>
            <a:off x="283864" y="987348"/>
            <a:ext cx="8249855" cy="406554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b="1" i="1" dirty="0">
                <a:solidFill>
                  <a:schemeClr val="bg1"/>
                </a:solidFill>
              </a:rPr>
              <a:t>Customer / Opportunity</a:t>
            </a:r>
          </a:p>
          <a:p>
            <a:pPr marL="0" indent="0">
              <a:buNone/>
            </a:pPr>
            <a:r>
              <a:rPr lang="en-US" sz="1200" dirty="0">
                <a:solidFill>
                  <a:schemeClr val="bg1"/>
                </a:solidFill>
              </a:rPr>
              <a:t>Avery Dennison Corporation is a large multinational manufacturer and distributor of specialty products in the United States and several other countries. They are currently looking at implementing their SD-WAN infrastructure and are looking at ways to enrich their business and operations with appropriate information.</a:t>
            </a:r>
          </a:p>
          <a:p>
            <a:r>
              <a:rPr lang="en-US" sz="1800" b="1" i="1" dirty="0">
                <a:solidFill>
                  <a:schemeClr val="bg1"/>
                </a:solidFill>
              </a:rPr>
              <a:t>What is the story?  What was the business challenge?</a:t>
            </a:r>
          </a:p>
          <a:p>
            <a:pPr marL="0" indent="0">
              <a:buNone/>
            </a:pPr>
            <a:r>
              <a:rPr lang="en-US" sz="1200" dirty="0">
                <a:solidFill>
                  <a:schemeClr val="bg1"/>
                </a:solidFill>
              </a:rPr>
              <a:t>Avery Dennison Corporation, alongside their partner, Orange, are looking at how they can best receive key informational insights on their networks and branches. They would like to use these insights and consume them in an easier way to bolster decision making and action for their business and operations teams.</a:t>
            </a:r>
          </a:p>
          <a:p>
            <a:r>
              <a:rPr lang="en-US" sz="1800" b="1" i="1" dirty="0">
                <a:solidFill>
                  <a:schemeClr val="bg1"/>
                </a:solidFill>
              </a:rPr>
              <a:t>What the PoV accomplished? </a:t>
            </a:r>
          </a:p>
          <a:p>
            <a:pPr marL="0" indent="0">
              <a:buNone/>
            </a:pPr>
            <a:r>
              <a:rPr lang="en-US" sz="1200" dirty="0">
                <a:solidFill>
                  <a:schemeClr val="bg1"/>
                </a:solidFill>
              </a:rPr>
              <a:t>Statistics from vManage will automatically be queried and stored for future use. Information can then be visualized and understood by different network and operations team to bolster business and network insights for future planning and remediation.</a:t>
            </a:r>
          </a:p>
          <a:p>
            <a:r>
              <a:rPr lang="en-US" sz="1800" b="1" i="1" dirty="0">
                <a:solidFill>
                  <a:schemeClr val="bg1"/>
                </a:solidFill>
              </a:rPr>
              <a:t>What are the benefits to the customer?</a:t>
            </a:r>
          </a:p>
          <a:p>
            <a:pPr marL="0" indent="0">
              <a:lnSpc>
                <a:spcPct val="100000"/>
              </a:lnSpc>
              <a:spcBef>
                <a:spcPts val="0"/>
              </a:spcBef>
              <a:buNone/>
            </a:pPr>
            <a:r>
              <a:rPr lang="en-US" sz="1200" dirty="0">
                <a:solidFill>
                  <a:schemeClr val="bg1"/>
                </a:solidFill>
              </a:rPr>
              <a:t>Avery Dennison can have a faster time to resolution due to faster insights from their SD-WAN</a:t>
            </a:r>
          </a:p>
          <a:p>
            <a:pPr marL="0" indent="0">
              <a:lnSpc>
                <a:spcPct val="100000"/>
              </a:lnSpc>
              <a:spcBef>
                <a:spcPts val="0"/>
              </a:spcBef>
              <a:buNone/>
            </a:pPr>
            <a:r>
              <a:rPr lang="en-US" sz="1200" dirty="0">
                <a:solidFill>
                  <a:schemeClr val="bg1"/>
                </a:solidFill>
              </a:rPr>
              <a:t>infrastructure, have easier analytics for their network and operations teams, and enriched insights</a:t>
            </a:r>
          </a:p>
          <a:p>
            <a:pPr marL="0" indent="0">
              <a:lnSpc>
                <a:spcPct val="100000"/>
              </a:lnSpc>
              <a:spcBef>
                <a:spcPts val="0"/>
              </a:spcBef>
              <a:buNone/>
            </a:pPr>
            <a:r>
              <a:rPr lang="en-US" sz="1200" dirty="0">
                <a:solidFill>
                  <a:schemeClr val="bg1"/>
                </a:solidFill>
              </a:rPr>
              <a:t>due to helpful </a:t>
            </a:r>
            <a:r>
              <a:rPr lang="en-US" sz="1200" dirty="0" err="1">
                <a:solidFill>
                  <a:schemeClr val="bg1"/>
                </a:solidFill>
              </a:rPr>
              <a:t>visualisations</a:t>
            </a:r>
            <a:r>
              <a:rPr lang="en-US" sz="1200" dirty="0">
                <a:solidFill>
                  <a:schemeClr val="bg1"/>
                </a:solidFill>
              </a:rPr>
              <a:t> and statistics.</a:t>
            </a:r>
          </a:p>
          <a:p>
            <a:endParaRPr lang="en-US" sz="1800" b="1" i="1" dirty="0">
              <a:solidFill>
                <a:schemeClr val="bg1"/>
              </a:solidFill>
            </a:endParaRPr>
          </a:p>
        </p:txBody>
      </p:sp>
      <p:pic>
        <p:nvPicPr>
          <p:cNvPr id="7" name="Picture 6">
            <a:extLst>
              <a:ext uri="{FF2B5EF4-FFF2-40B4-BE49-F238E27FC236}">
                <a16:creationId xmlns:a16="http://schemas.microsoft.com/office/drawing/2014/main" id="{8119EA83-B1CD-D541-92BA-8F7B803A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8" name="Picture 7">
            <a:extLst>
              <a:ext uri="{FF2B5EF4-FFF2-40B4-BE49-F238E27FC236}">
                <a16:creationId xmlns:a16="http://schemas.microsoft.com/office/drawing/2014/main" id="{A74F0172-02B9-7B47-A867-7782BBE835E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34453" y="90608"/>
            <a:ext cx="791010" cy="791007"/>
          </a:xfrm>
          <a:prstGeom prst="rect">
            <a:avLst/>
          </a:prstGeom>
        </p:spPr>
      </p:pic>
    </p:spTree>
    <p:extLst>
      <p:ext uri="{BB962C8B-B14F-4D97-AF65-F5344CB8AC3E}">
        <p14:creationId xmlns:p14="http://schemas.microsoft.com/office/powerpoint/2010/main" val="151562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391F0E-8041-034A-A2D0-17A1FBA7875F}"/>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8" name="TextBox 77">
            <a:extLst>
              <a:ext uri="{FF2B5EF4-FFF2-40B4-BE49-F238E27FC236}">
                <a16:creationId xmlns:a16="http://schemas.microsoft.com/office/drawing/2014/main" id="{6691AD97-63EA-544C-9101-FBA2914F383B}"/>
              </a:ext>
            </a:extLst>
          </p:cNvPr>
          <p:cNvSpPr txBox="1"/>
          <p:nvPr/>
        </p:nvSpPr>
        <p:spPr>
          <a:xfrm>
            <a:off x="348382" y="198638"/>
            <a:ext cx="3841116" cy="784830"/>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High </a:t>
            </a:r>
            <a:r>
              <a:rPr lang="es-ES_tradnl" sz="2700" kern="0" dirty="0" err="1">
                <a:solidFill>
                  <a:srgbClr val="FFFFFF"/>
                </a:solidFill>
                <a:latin typeface="CiscoSansTT" panose="020B0503020201020303" pitchFamily="34" charset="0"/>
                <a:cs typeface="CiscoSansTT" panose="020B0503020201020303" pitchFamily="34" charset="0"/>
              </a:rPr>
              <a:t>Level</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Design</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PoV</a:t>
            </a:r>
            <a:r>
              <a:rPr lang="es-ES_tradnl" b="1" kern="0" dirty="0">
                <a:solidFill>
                  <a:srgbClr val="FFFFFF"/>
                </a:solidFill>
                <a:latin typeface="+mj-lt"/>
              </a:rPr>
              <a:t>
</a:t>
            </a:r>
          </a:p>
        </p:txBody>
      </p:sp>
      <p:sp>
        <p:nvSpPr>
          <p:cNvPr id="80" name="Rectangle 79">
            <a:extLst>
              <a:ext uri="{FF2B5EF4-FFF2-40B4-BE49-F238E27FC236}">
                <a16:creationId xmlns:a16="http://schemas.microsoft.com/office/drawing/2014/main" id="{2A743EA7-87B0-D640-989B-01DB00D505BE}"/>
              </a:ext>
            </a:extLst>
          </p:cNvPr>
          <p:cNvSpPr/>
          <p:nvPr/>
        </p:nvSpPr>
        <p:spPr>
          <a:xfrm>
            <a:off x="637616" y="4322816"/>
            <a:ext cx="7749821" cy="523220"/>
          </a:xfrm>
          <a:prstGeom prst="rect">
            <a:avLst/>
          </a:prstGeom>
        </p:spPr>
        <p:txBody>
          <a:bodyPr wrap="square">
            <a:spAutoFit/>
          </a:bodyPr>
          <a:lstStyle/>
          <a:p>
            <a:pPr algn="ctr"/>
            <a:r>
              <a:rPr lang="en-CA" sz="1400" dirty="0">
                <a:solidFill>
                  <a:schemeClr val="bg1"/>
                </a:solidFill>
                <a:latin typeface="+mj-lt"/>
                <a:hlinkClick r:id="rId3"/>
              </a:rPr>
              <a:t>https://wwwin-github.cisco.com/gve/vmanage-statistics-dashboard</a:t>
            </a:r>
            <a:endParaRPr lang="en-CA" sz="1400" dirty="0">
              <a:solidFill>
                <a:schemeClr val="bg1"/>
              </a:solidFill>
              <a:latin typeface="+mj-lt"/>
            </a:endParaRPr>
          </a:p>
          <a:p>
            <a:pPr algn="ctr"/>
            <a:r>
              <a:rPr lang="en-AU" sz="1400" dirty="0">
                <a:latin typeface="+mj-lt"/>
                <a:hlinkClick r:id="rId4"/>
              </a:rPr>
              <a:t>https://github.com/gve-sw/</a:t>
            </a:r>
            <a:r>
              <a:rPr lang="en-US" sz="1400" dirty="0">
                <a:solidFill>
                  <a:schemeClr val="bg1"/>
                </a:solidFill>
                <a:latin typeface="+mj-lt"/>
                <a:hlinkClick r:id="rId4"/>
              </a:rPr>
              <a:t>vmanage-statistics-dashboard</a:t>
            </a:r>
            <a:endParaRPr lang="en-US" sz="1400" dirty="0">
              <a:solidFill>
                <a:schemeClr val="bg1"/>
              </a:solidFill>
              <a:latin typeface="+mj-lt"/>
            </a:endParaRPr>
          </a:p>
        </p:txBody>
      </p:sp>
      <p:pic>
        <p:nvPicPr>
          <p:cNvPr id="7" name="Picture 6">
            <a:extLst>
              <a:ext uri="{FF2B5EF4-FFF2-40B4-BE49-F238E27FC236}">
                <a16:creationId xmlns:a16="http://schemas.microsoft.com/office/drawing/2014/main" id="{42E15872-53A5-E54D-A25D-295EC01857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8" name="Picture 7">
            <a:extLst>
              <a:ext uri="{FF2B5EF4-FFF2-40B4-BE49-F238E27FC236}">
                <a16:creationId xmlns:a16="http://schemas.microsoft.com/office/drawing/2014/main" id="{44FE3CAD-8407-D148-9AC0-0130F4A967C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34453" y="90608"/>
            <a:ext cx="791010" cy="791007"/>
          </a:xfrm>
          <a:prstGeom prst="rect">
            <a:avLst/>
          </a:prstGeom>
        </p:spPr>
      </p:pic>
      <p:pic>
        <p:nvPicPr>
          <p:cNvPr id="1026" name="Picture 2" descr="Grafana Logo Download Vector | Data visualization, Logos, Data  visualization software">
            <a:extLst>
              <a:ext uri="{FF2B5EF4-FFF2-40B4-BE49-F238E27FC236}">
                <a16:creationId xmlns:a16="http://schemas.microsoft.com/office/drawing/2014/main" id="{515583FB-CBE5-E740-B3D4-6E70603D0C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0897" y="3325239"/>
            <a:ext cx="817873" cy="199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fluxDB - Wikipedia">
            <a:extLst>
              <a:ext uri="{FF2B5EF4-FFF2-40B4-BE49-F238E27FC236}">
                <a16:creationId xmlns:a16="http://schemas.microsoft.com/office/drawing/2014/main" id="{24637D35-5448-B64E-96F4-76C2697F0BE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513" t="20513" r="20513" b="20513"/>
          <a:stretch/>
        </p:blipFill>
        <p:spPr bwMode="auto">
          <a:xfrm>
            <a:off x="3920510" y="2117172"/>
            <a:ext cx="876566" cy="32506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a:extLst>
              <a:ext uri="{FF2B5EF4-FFF2-40B4-BE49-F238E27FC236}">
                <a16:creationId xmlns:a16="http://schemas.microsoft.com/office/drawing/2014/main" id="{90D5BF38-A35D-A843-A9D4-126912F8FEC2}"/>
              </a:ext>
            </a:extLst>
          </p:cNvPr>
          <p:cNvSpPr>
            <a:spLocks noChangeAspect="1"/>
          </p:cNvSpPr>
          <p:nvPr/>
        </p:nvSpPr>
        <p:spPr bwMode="auto">
          <a:xfrm>
            <a:off x="255538" y="912991"/>
            <a:ext cx="1617960" cy="883853"/>
          </a:xfrm>
          <a:custGeom>
            <a:avLst/>
            <a:gdLst>
              <a:gd name="T0" fmla="*/ 535 w 1169"/>
              <a:gd name="T1" fmla="*/ 2 h 642"/>
              <a:gd name="T2" fmla="*/ 731 w 1169"/>
              <a:gd name="T3" fmla="*/ 149 h 642"/>
              <a:gd name="T4" fmla="*/ 736 w 1169"/>
              <a:gd name="T5" fmla="*/ 169 h 642"/>
              <a:gd name="T6" fmla="*/ 761 w 1169"/>
              <a:gd name="T7" fmla="*/ 157 h 642"/>
              <a:gd name="T8" fmla="*/ 984 w 1169"/>
              <a:gd name="T9" fmla="*/ 264 h 642"/>
              <a:gd name="T10" fmla="*/ 993 w 1169"/>
              <a:gd name="T11" fmla="*/ 332 h 642"/>
              <a:gd name="T12" fmla="*/ 990 w 1169"/>
              <a:gd name="T13" fmla="*/ 344 h 642"/>
              <a:gd name="T14" fmla="*/ 1017 w 1169"/>
              <a:gd name="T15" fmla="*/ 341 h 642"/>
              <a:gd name="T16" fmla="*/ 1169 w 1169"/>
              <a:gd name="T17" fmla="*/ 492 h 642"/>
              <a:gd name="T18" fmla="*/ 1048 w 1169"/>
              <a:gd name="T19" fmla="*/ 639 h 642"/>
              <a:gd name="T20" fmla="*/ 1028 w 1169"/>
              <a:gd name="T21" fmla="*/ 642 h 642"/>
              <a:gd name="T22" fmla="*/ 1017 w 1169"/>
              <a:gd name="T23" fmla="*/ 642 h 642"/>
              <a:gd name="T24" fmla="*/ 1017 w 1169"/>
              <a:gd name="T25" fmla="*/ 642 h 642"/>
              <a:gd name="T26" fmla="*/ 1017 w 1169"/>
              <a:gd name="T27" fmla="*/ 642 h 642"/>
              <a:gd name="T28" fmla="*/ 195 w 1169"/>
              <a:gd name="T29" fmla="*/ 642 h 642"/>
              <a:gd name="T30" fmla="*/ 195 w 1169"/>
              <a:gd name="T31" fmla="*/ 642 h 642"/>
              <a:gd name="T32" fmla="*/ 195 w 1169"/>
              <a:gd name="T33" fmla="*/ 642 h 642"/>
              <a:gd name="T34" fmla="*/ 156 w 1169"/>
              <a:gd name="T35" fmla="*/ 638 h 642"/>
              <a:gd name="T36" fmla="*/ 0 w 1169"/>
              <a:gd name="T37" fmla="*/ 449 h 642"/>
              <a:gd name="T38" fmla="*/ 86 w 1169"/>
              <a:gd name="T39" fmla="*/ 288 h 642"/>
              <a:gd name="T40" fmla="*/ 116 w 1169"/>
              <a:gd name="T41" fmla="*/ 272 h 642"/>
              <a:gd name="T42" fmla="*/ 111 w 1169"/>
              <a:gd name="T43" fmla="*/ 252 h 642"/>
              <a:gd name="T44" fmla="*/ 187 w 1169"/>
              <a:gd name="T45" fmla="*/ 130 h 642"/>
              <a:gd name="T46" fmla="*/ 232 w 1169"/>
              <a:gd name="T47" fmla="*/ 124 h 642"/>
              <a:gd name="T48" fmla="*/ 293 w 1169"/>
              <a:gd name="T49" fmla="*/ 146 h 642"/>
              <a:gd name="T50" fmla="*/ 307 w 1169"/>
              <a:gd name="T51" fmla="*/ 161 h 642"/>
              <a:gd name="T52" fmla="*/ 321 w 1169"/>
              <a:gd name="T53" fmla="*/ 126 h 642"/>
              <a:gd name="T54" fmla="*/ 448 w 1169"/>
              <a:gd name="T55" fmla="*/ 14 h 642"/>
              <a:gd name="T56" fmla="*/ 535 w 1169"/>
              <a:gd name="T57" fmla="*/ 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9" h="642">
                <a:moveTo>
                  <a:pt x="535" y="2"/>
                </a:moveTo>
                <a:cubicBezTo>
                  <a:pt x="621" y="7"/>
                  <a:pt x="700" y="63"/>
                  <a:pt x="731" y="149"/>
                </a:cubicBezTo>
                <a:cubicBezTo>
                  <a:pt x="736" y="169"/>
                  <a:pt x="736" y="169"/>
                  <a:pt x="736" y="169"/>
                </a:cubicBezTo>
                <a:cubicBezTo>
                  <a:pt x="761" y="157"/>
                  <a:pt x="761" y="157"/>
                  <a:pt x="761" y="157"/>
                </a:cubicBezTo>
                <a:cubicBezTo>
                  <a:pt x="852" y="126"/>
                  <a:pt x="952" y="173"/>
                  <a:pt x="984" y="264"/>
                </a:cubicBezTo>
                <a:cubicBezTo>
                  <a:pt x="992" y="287"/>
                  <a:pt x="995" y="310"/>
                  <a:pt x="993" y="332"/>
                </a:cubicBezTo>
                <a:cubicBezTo>
                  <a:pt x="990" y="344"/>
                  <a:pt x="990" y="344"/>
                  <a:pt x="990" y="344"/>
                </a:cubicBezTo>
                <a:cubicBezTo>
                  <a:pt x="1017" y="341"/>
                  <a:pt x="1017" y="341"/>
                  <a:pt x="1017" y="341"/>
                </a:cubicBezTo>
                <a:cubicBezTo>
                  <a:pt x="1101" y="341"/>
                  <a:pt x="1169" y="408"/>
                  <a:pt x="1169" y="492"/>
                </a:cubicBezTo>
                <a:cubicBezTo>
                  <a:pt x="1169" y="564"/>
                  <a:pt x="1117" y="625"/>
                  <a:pt x="1048" y="639"/>
                </a:cubicBezTo>
                <a:cubicBezTo>
                  <a:pt x="1028" y="642"/>
                  <a:pt x="1028" y="642"/>
                  <a:pt x="1028" y="642"/>
                </a:cubicBezTo>
                <a:cubicBezTo>
                  <a:pt x="1017" y="642"/>
                  <a:pt x="1017" y="642"/>
                  <a:pt x="1017" y="642"/>
                </a:cubicBezTo>
                <a:cubicBezTo>
                  <a:pt x="1017" y="642"/>
                  <a:pt x="1017" y="642"/>
                  <a:pt x="1017" y="642"/>
                </a:cubicBezTo>
                <a:cubicBezTo>
                  <a:pt x="1017" y="642"/>
                  <a:pt x="1017" y="642"/>
                  <a:pt x="1017" y="642"/>
                </a:cubicBezTo>
                <a:cubicBezTo>
                  <a:pt x="195" y="642"/>
                  <a:pt x="195" y="642"/>
                  <a:pt x="195" y="642"/>
                </a:cubicBezTo>
                <a:cubicBezTo>
                  <a:pt x="195" y="642"/>
                  <a:pt x="195" y="642"/>
                  <a:pt x="195" y="642"/>
                </a:cubicBezTo>
                <a:cubicBezTo>
                  <a:pt x="195" y="642"/>
                  <a:pt x="215" y="642"/>
                  <a:pt x="195" y="642"/>
                </a:cubicBezTo>
                <a:cubicBezTo>
                  <a:pt x="176" y="642"/>
                  <a:pt x="156" y="638"/>
                  <a:pt x="156" y="638"/>
                </a:cubicBezTo>
                <a:cubicBezTo>
                  <a:pt x="67" y="620"/>
                  <a:pt x="0" y="542"/>
                  <a:pt x="0" y="449"/>
                </a:cubicBezTo>
                <a:cubicBezTo>
                  <a:pt x="0" y="382"/>
                  <a:pt x="34" y="323"/>
                  <a:pt x="86" y="288"/>
                </a:cubicBezTo>
                <a:cubicBezTo>
                  <a:pt x="86" y="288"/>
                  <a:pt x="101" y="279"/>
                  <a:pt x="116" y="272"/>
                </a:cubicBezTo>
                <a:cubicBezTo>
                  <a:pt x="114" y="264"/>
                  <a:pt x="111" y="252"/>
                  <a:pt x="111" y="252"/>
                </a:cubicBezTo>
                <a:cubicBezTo>
                  <a:pt x="104" y="200"/>
                  <a:pt x="135" y="148"/>
                  <a:pt x="187" y="130"/>
                </a:cubicBezTo>
                <a:cubicBezTo>
                  <a:pt x="202" y="125"/>
                  <a:pt x="217" y="123"/>
                  <a:pt x="232" y="124"/>
                </a:cubicBezTo>
                <a:cubicBezTo>
                  <a:pt x="254" y="126"/>
                  <a:pt x="275" y="133"/>
                  <a:pt x="293" y="146"/>
                </a:cubicBezTo>
                <a:cubicBezTo>
                  <a:pt x="293" y="146"/>
                  <a:pt x="293" y="146"/>
                  <a:pt x="307" y="161"/>
                </a:cubicBezTo>
                <a:cubicBezTo>
                  <a:pt x="314" y="142"/>
                  <a:pt x="321" y="126"/>
                  <a:pt x="321" y="126"/>
                </a:cubicBezTo>
                <a:cubicBezTo>
                  <a:pt x="345" y="75"/>
                  <a:pt x="390" y="34"/>
                  <a:pt x="448" y="14"/>
                </a:cubicBezTo>
                <a:cubicBezTo>
                  <a:pt x="477" y="3"/>
                  <a:pt x="506" y="0"/>
                  <a:pt x="535" y="2"/>
                </a:cubicBezTo>
                <a:close/>
              </a:path>
            </a:pathLst>
          </a:custGeom>
          <a:solidFill>
            <a:schemeClr val="bg2"/>
          </a:solidFill>
          <a:ln>
            <a:solidFill>
              <a:schemeClr val="accent4"/>
            </a:solidFill>
          </a:ln>
        </p:spPr>
        <p:txBody>
          <a:bodyPr vert="horz" wrap="square" lIns="91440" tIns="45720" rIns="91440" bIns="45720" numCol="1" anchor="t" anchorCtr="0" compatLnSpc="1">
            <a:prstTxWarp prst="textNoShape">
              <a:avLst/>
            </a:prstTxWarp>
          </a:bodyPr>
          <a:lstStyle/>
          <a:p>
            <a:endParaRPr lang="en-AU" sz="2800">
              <a:solidFill>
                <a:srgbClr val="676767"/>
              </a:solidFill>
              <a:latin typeface="CiscoSansTT ExtraLight"/>
            </a:endParaRPr>
          </a:p>
        </p:txBody>
      </p:sp>
      <p:grpSp>
        <p:nvGrpSpPr>
          <p:cNvPr id="50" name="Group 28">
            <a:extLst>
              <a:ext uri="{FF2B5EF4-FFF2-40B4-BE49-F238E27FC236}">
                <a16:creationId xmlns:a16="http://schemas.microsoft.com/office/drawing/2014/main" id="{982E5FE3-F73F-1E47-872C-CC8B1FA78E89}"/>
              </a:ext>
            </a:extLst>
          </p:cNvPr>
          <p:cNvGrpSpPr>
            <a:grpSpLocks noChangeAspect="1"/>
          </p:cNvGrpSpPr>
          <p:nvPr/>
        </p:nvGrpSpPr>
        <p:grpSpPr bwMode="auto">
          <a:xfrm>
            <a:off x="7203314" y="1720749"/>
            <a:ext cx="930231" cy="566049"/>
            <a:chOff x="4705" y="1353"/>
            <a:chExt cx="682" cy="415"/>
          </a:xfrm>
        </p:grpSpPr>
        <p:sp>
          <p:nvSpPr>
            <p:cNvPr id="51" name="Freeform 29">
              <a:extLst>
                <a:ext uri="{FF2B5EF4-FFF2-40B4-BE49-F238E27FC236}">
                  <a16:creationId xmlns:a16="http://schemas.microsoft.com/office/drawing/2014/main" id="{244881D6-4039-4C45-B229-B1C2E7C08AC5}"/>
                </a:ext>
              </a:extLst>
            </p:cNvPr>
            <p:cNvSpPr>
              <a:spLocks/>
            </p:cNvSpPr>
            <p:nvPr/>
          </p:nvSpPr>
          <p:spPr bwMode="auto">
            <a:xfrm>
              <a:off x="4705" y="1713"/>
              <a:ext cx="682" cy="27"/>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0">
              <a:extLst>
                <a:ext uri="{FF2B5EF4-FFF2-40B4-BE49-F238E27FC236}">
                  <a16:creationId xmlns:a16="http://schemas.microsoft.com/office/drawing/2014/main" id="{406030C3-D92D-7E4F-ACB9-B43DE157AEAD}"/>
                </a:ext>
              </a:extLst>
            </p:cNvPr>
            <p:cNvSpPr>
              <a:spLocks noEditPoints="1"/>
            </p:cNvSpPr>
            <p:nvPr/>
          </p:nvSpPr>
          <p:spPr bwMode="auto">
            <a:xfrm>
              <a:off x="4762" y="1353"/>
              <a:ext cx="568" cy="333"/>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1">
              <a:extLst>
                <a:ext uri="{FF2B5EF4-FFF2-40B4-BE49-F238E27FC236}">
                  <a16:creationId xmlns:a16="http://schemas.microsoft.com/office/drawing/2014/main" id="{6BB0975C-1224-3245-843D-2861DB283FA2}"/>
                </a:ext>
              </a:extLst>
            </p:cNvPr>
            <p:cNvSpPr>
              <a:spLocks/>
            </p:cNvSpPr>
            <p:nvPr/>
          </p:nvSpPr>
          <p:spPr bwMode="auto">
            <a:xfrm>
              <a:off x="4858" y="1411"/>
              <a:ext cx="377" cy="226"/>
            </a:xfrm>
            <a:custGeom>
              <a:avLst/>
              <a:gdLst>
                <a:gd name="T0" fmla="*/ 456 w 456"/>
                <a:gd name="T1" fmla="*/ 0 h 279"/>
                <a:gd name="T2" fmla="*/ 0 w 456"/>
                <a:gd name="T3" fmla="*/ 0 h 279"/>
                <a:gd name="T4" fmla="*/ 0 w 456"/>
                <a:gd name="T5" fmla="*/ 279 h 279"/>
                <a:gd name="T6" fmla="*/ 360 w 456"/>
                <a:gd name="T7" fmla="*/ 279 h 279"/>
                <a:gd name="T8" fmla="*/ 360 w 456"/>
                <a:gd name="T9" fmla="*/ 273 h 279"/>
                <a:gd name="T10" fmla="*/ 356 w 456"/>
                <a:gd name="T11" fmla="*/ 262 h 279"/>
                <a:gd name="T12" fmla="*/ 356 w 456"/>
                <a:gd name="T13" fmla="*/ 62 h 279"/>
                <a:gd name="T14" fmla="*/ 372 w 456"/>
                <a:gd name="T15" fmla="*/ 45 h 279"/>
                <a:gd name="T16" fmla="*/ 439 w 456"/>
                <a:gd name="T17" fmla="*/ 45 h 279"/>
                <a:gd name="T18" fmla="*/ 456 w 456"/>
                <a:gd name="T19" fmla="*/ 62 h 279"/>
                <a:gd name="T20" fmla="*/ 456 w 456"/>
                <a:gd name="T2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279">
                  <a:moveTo>
                    <a:pt x="456" y="0"/>
                  </a:moveTo>
                  <a:cubicBezTo>
                    <a:pt x="0" y="0"/>
                    <a:pt x="0" y="0"/>
                    <a:pt x="0" y="0"/>
                  </a:cubicBezTo>
                  <a:cubicBezTo>
                    <a:pt x="0" y="279"/>
                    <a:pt x="0" y="279"/>
                    <a:pt x="0" y="279"/>
                  </a:cubicBezTo>
                  <a:cubicBezTo>
                    <a:pt x="360" y="279"/>
                    <a:pt x="360" y="279"/>
                    <a:pt x="360" y="279"/>
                  </a:cubicBezTo>
                  <a:cubicBezTo>
                    <a:pt x="360" y="273"/>
                    <a:pt x="360" y="273"/>
                    <a:pt x="360" y="273"/>
                  </a:cubicBezTo>
                  <a:cubicBezTo>
                    <a:pt x="357" y="270"/>
                    <a:pt x="356" y="266"/>
                    <a:pt x="356" y="262"/>
                  </a:cubicBezTo>
                  <a:cubicBezTo>
                    <a:pt x="356" y="62"/>
                    <a:pt x="356" y="62"/>
                    <a:pt x="356" y="62"/>
                  </a:cubicBezTo>
                  <a:cubicBezTo>
                    <a:pt x="356" y="52"/>
                    <a:pt x="363" y="45"/>
                    <a:pt x="372" y="45"/>
                  </a:cubicBezTo>
                  <a:cubicBezTo>
                    <a:pt x="439" y="45"/>
                    <a:pt x="439" y="45"/>
                    <a:pt x="439" y="45"/>
                  </a:cubicBezTo>
                  <a:cubicBezTo>
                    <a:pt x="448" y="45"/>
                    <a:pt x="456" y="52"/>
                    <a:pt x="456" y="62"/>
                  </a:cubicBezTo>
                  <a:cubicBezTo>
                    <a:pt x="456" y="0"/>
                    <a:pt x="456" y="0"/>
                    <a:pt x="45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2">
              <a:extLst>
                <a:ext uri="{FF2B5EF4-FFF2-40B4-BE49-F238E27FC236}">
                  <a16:creationId xmlns:a16="http://schemas.microsoft.com/office/drawing/2014/main" id="{089947B5-1D14-1040-8FE8-E0DA0701DE42}"/>
                </a:ext>
              </a:extLst>
            </p:cNvPr>
            <p:cNvSpPr>
              <a:spLocks/>
            </p:cNvSpPr>
            <p:nvPr/>
          </p:nvSpPr>
          <p:spPr bwMode="auto">
            <a:xfrm>
              <a:off x="4858" y="1528"/>
              <a:ext cx="82" cy="109"/>
            </a:xfrm>
            <a:custGeom>
              <a:avLst/>
              <a:gdLst>
                <a:gd name="T0" fmla="*/ 0 w 100"/>
                <a:gd name="T1" fmla="*/ 17 h 134"/>
                <a:gd name="T2" fmla="*/ 16 w 100"/>
                <a:gd name="T3" fmla="*/ 0 h 134"/>
                <a:gd name="T4" fmla="*/ 83 w 100"/>
                <a:gd name="T5" fmla="*/ 0 h 134"/>
                <a:gd name="T6" fmla="*/ 100 w 100"/>
                <a:gd name="T7" fmla="*/ 17 h 134"/>
                <a:gd name="T8" fmla="*/ 100 w 100"/>
                <a:gd name="T9" fmla="*/ 117 h 134"/>
                <a:gd name="T10" fmla="*/ 83 w 100"/>
                <a:gd name="T11" fmla="*/ 134 h 134"/>
                <a:gd name="T12" fmla="*/ 16 w 100"/>
                <a:gd name="T13" fmla="*/ 134 h 134"/>
                <a:gd name="T14" fmla="*/ 0 w 100"/>
                <a:gd name="T15" fmla="*/ 117 h 134"/>
                <a:gd name="T16" fmla="*/ 0 w 100"/>
                <a:gd name="T17" fmla="*/ 1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34">
                  <a:moveTo>
                    <a:pt x="0" y="17"/>
                  </a:moveTo>
                  <a:cubicBezTo>
                    <a:pt x="0" y="8"/>
                    <a:pt x="7" y="0"/>
                    <a:pt x="16" y="0"/>
                  </a:cubicBezTo>
                  <a:cubicBezTo>
                    <a:pt x="83" y="0"/>
                    <a:pt x="83" y="0"/>
                    <a:pt x="83" y="0"/>
                  </a:cubicBezTo>
                  <a:cubicBezTo>
                    <a:pt x="92" y="0"/>
                    <a:pt x="100" y="8"/>
                    <a:pt x="100" y="17"/>
                  </a:cubicBezTo>
                  <a:cubicBezTo>
                    <a:pt x="100" y="117"/>
                    <a:pt x="100" y="117"/>
                    <a:pt x="100" y="117"/>
                  </a:cubicBezTo>
                  <a:cubicBezTo>
                    <a:pt x="100" y="126"/>
                    <a:pt x="92" y="134"/>
                    <a:pt x="83" y="134"/>
                  </a:cubicBezTo>
                  <a:cubicBezTo>
                    <a:pt x="16" y="134"/>
                    <a:pt x="16" y="134"/>
                    <a:pt x="16" y="134"/>
                  </a:cubicBezTo>
                  <a:cubicBezTo>
                    <a:pt x="7" y="134"/>
                    <a:pt x="0" y="126"/>
                    <a:pt x="0" y="117"/>
                  </a:cubicBezTo>
                  <a:lnTo>
                    <a:pt x="0" y="1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3">
              <a:extLst>
                <a:ext uri="{FF2B5EF4-FFF2-40B4-BE49-F238E27FC236}">
                  <a16:creationId xmlns:a16="http://schemas.microsoft.com/office/drawing/2014/main" id="{7B4701F7-7186-7D40-BAB9-F89F45754B50}"/>
                </a:ext>
              </a:extLst>
            </p:cNvPr>
            <p:cNvSpPr>
              <a:spLocks/>
            </p:cNvSpPr>
            <p:nvPr/>
          </p:nvSpPr>
          <p:spPr bwMode="auto">
            <a:xfrm>
              <a:off x="4955" y="1483"/>
              <a:ext cx="83" cy="154"/>
            </a:xfrm>
            <a:custGeom>
              <a:avLst/>
              <a:gdLst>
                <a:gd name="T0" fmla="*/ 0 w 100"/>
                <a:gd name="T1" fmla="*/ 17 h 190"/>
                <a:gd name="T2" fmla="*/ 17 w 100"/>
                <a:gd name="T3" fmla="*/ 0 h 190"/>
                <a:gd name="T4" fmla="*/ 84 w 100"/>
                <a:gd name="T5" fmla="*/ 0 h 190"/>
                <a:gd name="T6" fmla="*/ 100 w 100"/>
                <a:gd name="T7" fmla="*/ 17 h 190"/>
                <a:gd name="T8" fmla="*/ 100 w 100"/>
                <a:gd name="T9" fmla="*/ 173 h 190"/>
                <a:gd name="T10" fmla="*/ 84 w 100"/>
                <a:gd name="T11" fmla="*/ 190 h 190"/>
                <a:gd name="T12" fmla="*/ 17 w 100"/>
                <a:gd name="T13" fmla="*/ 190 h 190"/>
                <a:gd name="T14" fmla="*/ 0 w 100"/>
                <a:gd name="T15" fmla="*/ 173 h 190"/>
                <a:gd name="T16" fmla="*/ 0 w 100"/>
                <a:gd name="T17" fmla="*/ 1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90">
                  <a:moveTo>
                    <a:pt x="0" y="17"/>
                  </a:moveTo>
                  <a:cubicBezTo>
                    <a:pt x="0" y="8"/>
                    <a:pt x="8" y="0"/>
                    <a:pt x="17" y="0"/>
                  </a:cubicBezTo>
                  <a:cubicBezTo>
                    <a:pt x="84" y="0"/>
                    <a:pt x="84" y="0"/>
                    <a:pt x="84" y="0"/>
                  </a:cubicBezTo>
                  <a:cubicBezTo>
                    <a:pt x="93" y="0"/>
                    <a:pt x="100" y="8"/>
                    <a:pt x="100" y="17"/>
                  </a:cubicBezTo>
                  <a:cubicBezTo>
                    <a:pt x="100" y="173"/>
                    <a:pt x="100" y="173"/>
                    <a:pt x="100" y="173"/>
                  </a:cubicBezTo>
                  <a:cubicBezTo>
                    <a:pt x="100" y="182"/>
                    <a:pt x="93" y="190"/>
                    <a:pt x="84" y="190"/>
                  </a:cubicBezTo>
                  <a:cubicBezTo>
                    <a:pt x="17" y="190"/>
                    <a:pt x="17" y="190"/>
                    <a:pt x="17" y="190"/>
                  </a:cubicBezTo>
                  <a:cubicBezTo>
                    <a:pt x="8" y="190"/>
                    <a:pt x="0" y="182"/>
                    <a:pt x="0" y="173"/>
                  </a:cubicBezTo>
                  <a:lnTo>
                    <a:pt x="0" y="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4">
              <a:extLst>
                <a:ext uri="{FF2B5EF4-FFF2-40B4-BE49-F238E27FC236}">
                  <a16:creationId xmlns:a16="http://schemas.microsoft.com/office/drawing/2014/main" id="{1DA43449-4A6D-EB4F-AAC9-62C0E5A4AF51}"/>
                </a:ext>
              </a:extLst>
            </p:cNvPr>
            <p:cNvSpPr>
              <a:spLocks/>
            </p:cNvSpPr>
            <p:nvPr/>
          </p:nvSpPr>
          <p:spPr bwMode="auto">
            <a:xfrm>
              <a:off x="5054" y="1411"/>
              <a:ext cx="82" cy="226"/>
            </a:xfrm>
            <a:custGeom>
              <a:avLst/>
              <a:gdLst>
                <a:gd name="T0" fmla="*/ 0 w 100"/>
                <a:gd name="T1" fmla="*/ 17 h 279"/>
                <a:gd name="T2" fmla="*/ 17 w 100"/>
                <a:gd name="T3" fmla="*/ 0 h 279"/>
                <a:gd name="T4" fmla="*/ 83 w 100"/>
                <a:gd name="T5" fmla="*/ 0 h 279"/>
                <a:gd name="T6" fmla="*/ 100 w 100"/>
                <a:gd name="T7" fmla="*/ 17 h 279"/>
                <a:gd name="T8" fmla="*/ 100 w 100"/>
                <a:gd name="T9" fmla="*/ 262 h 279"/>
                <a:gd name="T10" fmla="*/ 83 w 100"/>
                <a:gd name="T11" fmla="*/ 279 h 279"/>
                <a:gd name="T12" fmla="*/ 17 w 100"/>
                <a:gd name="T13" fmla="*/ 279 h 279"/>
                <a:gd name="T14" fmla="*/ 0 w 100"/>
                <a:gd name="T15" fmla="*/ 262 h 279"/>
                <a:gd name="T16" fmla="*/ 0 w 100"/>
                <a:gd name="T17" fmla="*/ 1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79">
                  <a:moveTo>
                    <a:pt x="0" y="17"/>
                  </a:moveTo>
                  <a:cubicBezTo>
                    <a:pt x="0" y="8"/>
                    <a:pt x="7" y="0"/>
                    <a:pt x="17" y="0"/>
                  </a:cubicBezTo>
                  <a:cubicBezTo>
                    <a:pt x="83" y="0"/>
                    <a:pt x="83" y="0"/>
                    <a:pt x="83" y="0"/>
                  </a:cubicBezTo>
                  <a:cubicBezTo>
                    <a:pt x="93" y="0"/>
                    <a:pt x="100" y="8"/>
                    <a:pt x="100" y="17"/>
                  </a:cubicBezTo>
                  <a:cubicBezTo>
                    <a:pt x="100" y="262"/>
                    <a:pt x="100" y="262"/>
                    <a:pt x="100" y="262"/>
                  </a:cubicBezTo>
                  <a:cubicBezTo>
                    <a:pt x="100" y="271"/>
                    <a:pt x="93" y="279"/>
                    <a:pt x="83" y="279"/>
                  </a:cubicBezTo>
                  <a:cubicBezTo>
                    <a:pt x="17" y="279"/>
                    <a:pt x="17" y="279"/>
                    <a:pt x="17" y="279"/>
                  </a:cubicBezTo>
                  <a:cubicBezTo>
                    <a:pt x="7" y="279"/>
                    <a:pt x="0" y="271"/>
                    <a:pt x="0" y="262"/>
                  </a:cubicBezTo>
                  <a:lnTo>
                    <a:pt x="0" y="17"/>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5">
              <a:extLst>
                <a:ext uri="{FF2B5EF4-FFF2-40B4-BE49-F238E27FC236}">
                  <a16:creationId xmlns:a16="http://schemas.microsoft.com/office/drawing/2014/main" id="{6293E88D-1B06-5A45-8E42-AE9263715E7A}"/>
                </a:ext>
              </a:extLst>
            </p:cNvPr>
            <p:cNvSpPr>
              <a:spLocks/>
            </p:cNvSpPr>
            <p:nvPr/>
          </p:nvSpPr>
          <p:spPr bwMode="auto">
            <a:xfrm>
              <a:off x="5152" y="1448"/>
              <a:ext cx="83" cy="189"/>
            </a:xfrm>
            <a:custGeom>
              <a:avLst/>
              <a:gdLst>
                <a:gd name="T0" fmla="*/ 0 w 100"/>
                <a:gd name="T1" fmla="*/ 17 h 234"/>
                <a:gd name="T2" fmla="*/ 16 w 100"/>
                <a:gd name="T3" fmla="*/ 0 h 234"/>
                <a:gd name="T4" fmla="*/ 83 w 100"/>
                <a:gd name="T5" fmla="*/ 0 h 234"/>
                <a:gd name="T6" fmla="*/ 100 w 100"/>
                <a:gd name="T7" fmla="*/ 17 h 234"/>
                <a:gd name="T8" fmla="*/ 100 w 100"/>
                <a:gd name="T9" fmla="*/ 217 h 234"/>
                <a:gd name="T10" fmla="*/ 83 w 100"/>
                <a:gd name="T11" fmla="*/ 234 h 234"/>
                <a:gd name="T12" fmla="*/ 16 w 100"/>
                <a:gd name="T13" fmla="*/ 234 h 234"/>
                <a:gd name="T14" fmla="*/ 0 w 100"/>
                <a:gd name="T15" fmla="*/ 217 h 234"/>
                <a:gd name="T16" fmla="*/ 0 w 100"/>
                <a:gd name="T17"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34">
                  <a:moveTo>
                    <a:pt x="0" y="17"/>
                  </a:moveTo>
                  <a:cubicBezTo>
                    <a:pt x="0" y="7"/>
                    <a:pt x="7" y="0"/>
                    <a:pt x="16" y="0"/>
                  </a:cubicBezTo>
                  <a:cubicBezTo>
                    <a:pt x="83" y="0"/>
                    <a:pt x="83" y="0"/>
                    <a:pt x="83" y="0"/>
                  </a:cubicBezTo>
                  <a:cubicBezTo>
                    <a:pt x="92" y="0"/>
                    <a:pt x="100" y="7"/>
                    <a:pt x="100" y="17"/>
                  </a:cubicBezTo>
                  <a:cubicBezTo>
                    <a:pt x="100" y="217"/>
                    <a:pt x="100" y="217"/>
                    <a:pt x="100" y="217"/>
                  </a:cubicBezTo>
                  <a:cubicBezTo>
                    <a:pt x="100" y="226"/>
                    <a:pt x="92" y="234"/>
                    <a:pt x="83" y="234"/>
                  </a:cubicBezTo>
                  <a:cubicBezTo>
                    <a:pt x="16" y="234"/>
                    <a:pt x="16" y="234"/>
                    <a:pt x="16" y="234"/>
                  </a:cubicBezTo>
                  <a:cubicBezTo>
                    <a:pt x="7" y="234"/>
                    <a:pt x="0" y="226"/>
                    <a:pt x="0" y="217"/>
                  </a:cubicBezTo>
                  <a:cubicBezTo>
                    <a:pt x="0" y="17"/>
                    <a:pt x="0" y="17"/>
                    <a:pt x="0" y="1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6">
              <a:extLst>
                <a:ext uri="{FF2B5EF4-FFF2-40B4-BE49-F238E27FC236}">
                  <a16:creationId xmlns:a16="http://schemas.microsoft.com/office/drawing/2014/main" id="{1E69E555-D3B8-DE45-B40A-F5948E5B6A0E}"/>
                </a:ext>
              </a:extLst>
            </p:cNvPr>
            <p:cNvSpPr>
              <a:spLocks noEditPoints="1"/>
            </p:cNvSpPr>
            <p:nvPr/>
          </p:nvSpPr>
          <p:spPr bwMode="auto">
            <a:xfrm>
              <a:off x="5155" y="1637"/>
              <a:ext cx="195" cy="131"/>
            </a:xfrm>
            <a:custGeom>
              <a:avLst/>
              <a:gdLst>
                <a:gd name="T0" fmla="*/ 19 w 195"/>
                <a:gd name="T1" fmla="*/ 103 h 131"/>
                <a:gd name="T2" fmla="*/ 0 w 195"/>
                <a:gd name="T3" fmla="*/ 103 h 131"/>
                <a:gd name="T4" fmla="*/ 0 w 195"/>
                <a:gd name="T5" fmla="*/ 131 h 131"/>
                <a:gd name="T6" fmla="*/ 195 w 195"/>
                <a:gd name="T7" fmla="*/ 131 h 131"/>
                <a:gd name="T8" fmla="*/ 19 w 195"/>
                <a:gd name="T9" fmla="*/ 131 h 131"/>
                <a:gd name="T10" fmla="*/ 19 w 195"/>
                <a:gd name="T11" fmla="*/ 103 h 131"/>
                <a:gd name="T12" fmla="*/ 19 w 195"/>
                <a:gd name="T13" fmla="*/ 49 h 131"/>
                <a:gd name="T14" fmla="*/ 0 w 195"/>
                <a:gd name="T15" fmla="*/ 49 h 131"/>
                <a:gd name="T16" fmla="*/ 0 w 195"/>
                <a:gd name="T17" fmla="*/ 76 h 131"/>
                <a:gd name="T18" fmla="*/ 19 w 195"/>
                <a:gd name="T19" fmla="*/ 76 h 131"/>
                <a:gd name="T20" fmla="*/ 19 w 195"/>
                <a:gd name="T21" fmla="*/ 49 h 131"/>
                <a:gd name="T22" fmla="*/ 19 w 195"/>
                <a:gd name="T23" fmla="*/ 0 h 131"/>
                <a:gd name="T24" fmla="*/ 0 w 195"/>
                <a:gd name="T25" fmla="*/ 0 h 131"/>
                <a:gd name="T26" fmla="*/ 0 w 195"/>
                <a:gd name="T27" fmla="*/ 18 h 131"/>
                <a:gd name="T28" fmla="*/ 19 w 195"/>
                <a:gd name="T29" fmla="*/ 18 h 131"/>
                <a:gd name="T30" fmla="*/ 19 w 195"/>
                <a:gd name="T3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131">
                  <a:moveTo>
                    <a:pt x="19" y="103"/>
                  </a:moveTo>
                  <a:lnTo>
                    <a:pt x="0" y="103"/>
                  </a:lnTo>
                  <a:lnTo>
                    <a:pt x="0" y="131"/>
                  </a:lnTo>
                  <a:lnTo>
                    <a:pt x="195" y="131"/>
                  </a:lnTo>
                  <a:lnTo>
                    <a:pt x="19" y="131"/>
                  </a:lnTo>
                  <a:lnTo>
                    <a:pt x="19" y="103"/>
                  </a:lnTo>
                  <a:close/>
                  <a:moveTo>
                    <a:pt x="19" y="49"/>
                  </a:moveTo>
                  <a:lnTo>
                    <a:pt x="0" y="49"/>
                  </a:lnTo>
                  <a:lnTo>
                    <a:pt x="0" y="76"/>
                  </a:lnTo>
                  <a:lnTo>
                    <a:pt x="19" y="76"/>
                  </a:lnTo>
                  <a:lnTo>
                    <a:pt x="19" y="49"/>
                  </a:lnTo>
                  <a:close/>
                  <a:moveTo>
                    <a:pt x="19" y="0"/>
                  </a:moveTo>
                  <a:lnTo>
                    <a:pt x="0" y="0"/>
                  </a:lnTo>
                  <a:lnTo>
                    <a:pt x="0" y="18"/>
                  </a:lnTo>
                  <a:lnTo>
                    <a:pt x="19" y="18"/>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7">
              <a:extLst>
                <a:ext uri="{FF2B5EF4-FFF2-40B4-BE49-F238E27FC236}">
                  <a16:creationId xmlns:a16="http://schemas.microsoft.com/office/drawing/2014/main" id="{79B77791-F237-1F47-B2DF-128DB3E4C0F8}"/>
                </a:ext>
              </a:extLst>
            </p:cNvPr>
            <p:cNvSpPr>
              <a:spLocks noEditPoints="1"/>
            </p:cNvSpPr>
            <p:nvPr/>
          </p:nvSpPr>
          <p:spPr bwMode="auto">
            <a:xfrm>
              <a:off x="5155" y="1637"/>
              <a:ext cx="195" cy="131"/>
            </a:xfrm>
            <a:custGeom>
              <a:avLst/>
              <a:gdLst>
                <a:gd name="T0" fmla="*/ 19 w 195"/>
                <a:gd name="T1" fmla="*/ 103 h 131"/>
                <a:gd name="T2" fmla="*/ 0 w 195"/>
                <a:gd name="T3" fmla="*/ 103 h 131"/>
                <a:gd name="T4" fmla="*/ 0 w 195"/>
                <a:gd name="T5" fmla="*/ 131 h 131"/>
                <a:gd name="T6" fmla="*/ 195 w 195"/>
                <a:gd name="T7" fmla="*/ 131 h 131"/>
                <a:gd name="T8" fmla="*/ 19 w 195"/>
                <a:gd name="T9" fmla="*/ 131 h 131"/>
                <a:gd name="T10" fmla="*/ 19 w 195"/>
                <a:gd name="T11" fmla="*/ 103 h 131"/>
                <a:gd name="T12" fmla="*/ 19 w 195"/>
                <a:gd name="T13" fmla="*/ 49 h 131"/>
                <a:gd name="T14" fmla="*/ 0 w 195"/>
                <a:gd name="T15" fmla="*/ 49 h 131"/>
                <a:gd name="T16" fmla="*/ 0 w 195"/>
                <a:gd name="T17" fmla="*/ 76 h 131"/>
                <a:gd name="T18" fmla="*/ 19 w 195"/>
                <a:gd name="T19" fmla="*/ 76 h 131"/>
                <a:gd name="T20" fmla="*/ 19 w 195"/>
                <a:gd name="T21" fmla="*/ 49 h 131"/>
                <a:gd name="T22" fmla="*/ 19 w 195"/>
                <a:gd name="T23" fmla="*/ 0 h 131"/>
                <a:gd name="T24" fmla="*/ 0 w 195"/>
                <a:gd name="T25" fmla="*/ 0 h 131"/>
                <a:gd name="T26" fmla="*/ 0 w 195"/>
                <a:gd name="T27" fmla="*/ 18 h 131"/>
                <a:gd name="T28" fmla="*/ 19 w 195"/>
                <a:gd name="T29" fmla="*/ 18 h 131"/>
                <a:gd name="T30" fmla="*/ 19 w 195"/>
                <a:gd name="T3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131">
                  <a:moveTo>
                    <a:pt x="19" y="103"/>
                  </a:moveTo>
                  <a:lnTo>
                    <a:pt x="0" y="103"/>
                  </a:lnTo>
                  <a:lnTo>
                    <a:pt x="0" y="131"/>
                  </a:lnTo>
                  <a:lnTo>
                    <a:pt x="195" y="131"/>
                  </a:lnTo>
                  <a:lnTo>
                    <a:pt x="19" y="131"/>
                  </a:lnTo>
                  <a:lnTo>
                    <a:pt x="19" y="103"/>
                  </a:lnTo>
                  <a:moveTo>
                    <a:pt x="19" y="49"/>
                  </a:moveTo>
                  <a:lnTo>
                    <a:pt x="0" y="49"/>
                  </a:lnTo>
                  <a:lnTo>
                    <a:pt x="0" y="76"/>
                  </a:lnTo>
                  <a:lnTo>
                    <a:pt x="19" y="76"/>
                  </a:lnTo>
                  <a:lnTo>
                    <a:pt x="19" y="49"/>
                  </a:lnTo>
                  <a:moveTo>
                    <a:pt x="19" y="0"/>
                  </a:moveTo>
                  <a:lnTo>
                    <a:pt x="0" y="0"/>
                  </a:lnTo>
                  <a:lnTo>
                    <a:pt x="0" y="18"/>
                  </a:lnTo>
                  <a:lnTo>
                    <a:pt x="19" y="18"/>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8">
              <a:extLst>
                <a:ext uri="{FF2B5EF4-FFF2-40B4-BE49-F238E27FC236}">
                  <a16:creationId xmlns:a16="http://schemas.microsoft.com/office/drawing/2014/main" id="{0BE60429-0301-A94D-9307-293408DFE961}"/>
                </a:ext>
              </a:extLst>
            </p:cNvPr>
            <p:cNvSpPr>
              <a:spLocks noChangeArrowheads="1"/>
            </p:cNvSpPr>
            <p:nvPr/>
          </p:nvSpPr>
          <p:spPr bwMode="auto">
            <a:xfrm>
              <a:off x="5155" y="1713"/>
              <a:ext cx="19"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9">
              <a:extLst>
                <a:ext uri="{FF2B5EF4-FFF2-40B4-BE49-F238E27FC236}">
                  <a16:creationId xmlns:a16="http://schemas.microsoft.com/office/drawing/2014/main" id="{DBC7CF20-72BF-8849-A261-C8EC875C83D6}"/>
                </a:ext>
              </a:extLst>
            </p:cNvPr>
            <p:cNvSpPr>
              <a:spLocks noChangeArrowheads="1"/>
            </p:cNvSpPr>
            <p:nvPr/>
          </p:nvSpPr>
          <p:spPr bwMode="auto">
            <a:xfrm>
              <a:off x="5155" y="1713"/>
              <a:ext cx="19"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0">
              <a:extLst>
                <a:ext uri="{FF2B5EF4-FFF2-40B4-BE49-F238E27FC236}">
                  <a16:creationId xmlns:a16="http://schemas.microsoft.com/office/drawing/2014/main" id="{79DCCFC1-DF3D-3942-9382-19BFD5E352AC}"/>
                </a:ext>
              </a:extLst>
            </p:cNvPr>
            <p:cNvSpPr>
              <a:spLocks noChangeArrowheads="1"/>
            </p:cNvSpPr>
            <p:nvPr/>
          </p:nvSpPr>
          <p:spPr bwMode="auto">
            <a:xfrm>
              <a:off x="5155" y="1655"/>
              <a:ext cx="19" cy="31"/>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1">
              <a:extLst>
                <a:ext uri="{FF2B5EF4-FFF2-40B4-BE49-F238E27FC236}">
                  <a16:creationId xmlns:a16="http://schemas.microsoft.com/office/drawing/2014/main" id="{B4AD9978-68C0-F54D-A7C0-25B631E4990E}"/>
                </a:ext>
              </a:extLst>
            </p:cNvPr>
            <p:cNvSpPr>
              <a:spLocks noChangeArrowheads="1"/>
            </p:cNvSpPr>
            <p:nvPr/>
          </p:nvSpPr>
          <p:spPr bwMode="auto">
            <a:xfrm>
              <a:off x="5155" y="1655"/>
              <a:ext cx="19" cy="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2">
              <a:extLst>
                <a:ext uri="{FF2B5EF4-FFF2-40B4-BE49-F238E27FC236}">
                  <a16:creationId xmlns:a16="http://schemas.microsoft.com/office/drawing/2014/main" id="{916D7F74-27B9-3247-A916-A3B9341ADB0D}"/>
                </a:ext>
              </a:extLst>
            </p:cNvPr>
            <p:cNvSpPr>
              <a:spLocks/>
            </p:cNvSpPr>
            <p:nvPr/>
          </p:nvSpPr>
          <p:spPr bwMode="auto">
            <a:xfrm>
              <a:off x="5155" y="1632"/>
              <a:ext cx="19" cy="5"/>
            </a:xfrm>
            <a:custGeom>
              <a:avLst/>
              <a:gdLst>
                <a:gd name="T0" fmla="*/ 0 w 22"/>
                <a:gd name="T1" fmla="*/ 0 h 6"/>
                <a:gd name="T2" fmla="*/ 0 w 22"/>
                <a:gd name="T3" fmla="*/ 6 h 6"/>
                <a:gd name="T4" fmla="*/ 22 w 22"/>
                <a:gd name="T5" fmla="*/ 6 h 6"/>
                <a:gd name="T6" fmla="*/ 12 w 22"/>
                <a:gd name="T7" fmla="*/ 6 h 6"/>
                <a:gd name="T8" fmla="*/ 0 w 22"/>
                <a:gd name="T9" fmla="*/ 0 h 6"/>
              </a:gdLst>
              <a:ahLst/>
              <a:cxnLst>
                <a:cxn ang="0">
                  <a:pos x="T0" y="T1"/>
                </a:cxn>
                <a:cxn ang="0">
                  <a:pos x="T2" y="T3"/>
                </a:cxn>
                <a:cxn ang="0">
                  <a:pos x="T4" y="T5"/>
                </a:cxn>
                <a:cxn ang="0">
                  <a:pos x="T6" y="T7"/>
                </a:cxn>
                <a:cxn ang="0">
                  <a:pos x="T8" y="T9"/>
                </a:cxn>
              </a:cxnLst>
              <a:rect l="0" t="0" r="r" b="b"/>
              <a:pathLst>
                <a:path w="22" h="6">
                  <a:moveTo>
                    <a:pt x="0" y="0"/>
                  </a:moveTo>
                  <a:cubicBezTo>
                    <a:pt x="0" y="6"/>
                    <a:pt x="0" y="6"/>
                    <a:pt x="0" y="6"/>
                  </a:cubicBezTo>
                  <a:cubicBezTo>
                    <a:pt x="22" y="6"/>
                    <a:pt x="22" y="6"/>
                    <a:pt x="22" y="6"/>
                  </a:cubicBezTo>
                  <a:cubicBezTo>
                    <a:pt x="12" y="6"/>
                    <a:pt x="12" y="6"/>
                    <a:pt x="12" y="6"/>
                  </a:cubicBezTo>
                  <a:cubicBezTo>
                    <a:pt x="8" y="6"/>
                    <a:pt x="3"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3">
              <a:extLst>
                <a:ext uri="{FF2B5EF4-FFF2-40B4-BE49-F238E27FC236}">
                  <a16:creationId xmlns:a16="http://schemas.microsoft.com/office/drawing/2014/main" id="{0A172204-0B47-A44D-A5CC-BED9E17BD78C}"/>
                </a:ext>
              </a:extLst>
            </p:cNvPr>
            <p:cNvSpPr>
              <a:spLocks/>
            </p:cNvSpPr>
            <p:nvPr/>
          </p:nvSpPr>
          <p:spPr bwMode="auto">
            <a:xfrm>
              <a:off x="5155" y="1577"/>
              <a:ext cx="19" cy="60"/>
            </a:xfrm>
            <a:custGeom>
              <a:avLst/>
              <a:gdLst>
                <a:gd name="T0" fmla="*/ 22 w 22"/>
                <a:gd name="T1" fmla="*/ 0 h 74"/>
                <a:gd name="T2" fmla="*/ 0 w 22"/>
                <a:gd name="T3" fmla="*/ 0 h 74"/>
                <a:gd name="T4" fmla="*/ 0 w 22"/>
                <a:gd name="T5" fmla="*/ 68 h 74"/>
                <a:gd name="T6" fmla="*/ 12 w 22"/>
                <a:gd name="T7" fmla="*/ 74 h 74"/>
                <a:gd name="T8" fmla="*/ 22 w 22"/>
                <a:gd name="T9" fmla="*/ 74 h 74"/>
                <a:gd name="T10" fmla="*/ 22 w 22"/>
                <a:gd name="T11" fmla="*/ 0 h 74"/>
              </a:gdLst>
              <a:ahLst/>
              <a:cxnLst>
                <a:cxn ang="0">
                  <a:pos x="T0" y="T1"/>
                </a:cxn>
                <a:cxn ang="0">
                  <a:pos x="T2" y="T3"/>
                </a:cxn>
                <a:cxn ang="0">
                  <a:pos x="T4" y="T5"/>
                </a:cxn>
                <a:cxn ang="0">
                  <a:pos x="T6" y="T7"/>
                </a:cxn>
                <a:cxn ang="0">
                  <a:pos x="T8" y="T9"/>
                </a:cxn>
                <a:cxn ang="0">
                  <a:pos x="T10" y="T11"/>
                </a:cxn>
              </a:cxnLst>
              <a:rect l="0" t="0" r="r" b="b"/>
              <a:pathLst>
                <a:path w="22" h="74">
                  <a:moveTo>
                    <a:pt x="22" y="0"/>
                  </a:moveTo>
                  <a:cubicBezTo>
                    <a:pt x="0" y="0"/>
                    <a:pt x="0" y="0"/>
                    <a:pt x="0" y="0"/>
                  </a:cubicBezTo>
                  <a:cubicBezTo>
                    <a:pt x="0" y="68"/>
                    <a:pt x="0" y="68"/>
                    <a:pt x="0" y="68"/>
                  </a:cubicBezTo>
                  <a:cubicBezTo>
                    <a:pt x="3" y="72"/>
                    <a:pt x="8" y="74"/>
                    <a:pt x="12" y="74"/>
                  </a:cubicBezTo>
                  <a:cubicBezTo>
                    <a:pt x="22" y="74"/>
                    <a:pt x="22" y="74"/>
                    <a:pt x="22" y="74"/>
                  </a:cubicBezTo>
                  <a:cubicBezTo>
                    <a:pt x="22" y="0"/>
                    <a:pt x="22" y="0"/>
                    <a:pt x="22"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4">
              <a:extLst>
                <a:ext uri="{FF2B5EF4-FFF2-40B4-BE49-F238E27FC236}">
                  <a16:creationId xmlns:a16="http://schemas.microsoft.com/office/drawing/2014/main" id="{81EB1BBF-8F30-3344-80D2-00AD725D6CD8}"/>
                </a:ext>
              </a:extLst>
            </p:cNvPr>
            <p:cNvSpPr>
              <a:spLocks noEditPoints="1"/>
            </p:cNvSpPr>
            <p:nvPr/>
          </p:nvSpPr>
          <p:spPr bwMode="auto">
            <a:xfrm>
              <a:off x="5330" y="1577"/>
              <a:ext cx="39" cy="191"/>
            </a:xfrm>
            <a:custGeom>
              <a:avLst/>
              <a:gdLst>
                <a:gd name="T0" fmla="*/ 39 w 39"/>
                <a:gd name="T1" fmla="*/ 163 h 191"/>
                <a:gd name="T2" fmla="*/ 20 w 39"/>
                <a:gd name="T3" fmla="*/ 163 h 191"/>
                <a:gd name="T4" fmla="*/ 20 w 39"/>
                <a:gd name="T5" fmla="*/ 191 h 191"/>
                <a:gd name="T6" fmla="*/ 39 w 39"/>
                <a:gd name="T7" fmla="*/ 191 h 191"/>
                <a:gd name="T8" fmla="*/ 39 w 39"/>
                <a:gd name="T9" fmla="*/ 163 h 191"/>
                <a:gd name="T10" fmla="*/ 39 w 39"/>
                <a:gd name="T11" fmla="*/ 0 h 191"/>
                <a:gd name="T12" fmla="*/ 0 w 39"/>
                <a:gd name="T13" fmla="*/ 0 h 191"/>
                <a:gd name="T14" fmla="*/ 20 w 39"/>
                <a:gd name="T15" fmla="*/ 0 h 191"/>
                <a:gd name="T16" fmla="*/ 20 w 39"/>
                <a:gd name="T17" fmla="*/ 136 h 191"/>
                <a:gd name="T18" fmla="*/ 39 w 39"/>
                <a:gd name="T19" fmla="*/ 136 h 191"/>
                <a:gd name="T20" fmla="*/ 39 w 39"/>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91">
                  <a:moveTo>
                    <a:pt x="39" y="163"/>
                  </a:moveTo>
                  <a:lnTo>
                    <a:pt x="20" y="163"/>
                  </a:lnTo>
                  <a:lnTo>
                    <a:pt x="20" y="191"/>
                  </a:lnTo>
                  <a:lnTo>
                    <a:pt x="39" y="191"/>
                  </a:lnTo>
                  <a:lnTo>
                    <a:pt x="39" y="163"/>
                  </a:lnTo>
                  <a:close/>
                  <a:moveTo>
                    <a:pt x="39" y="0"/>
                  </a:moveTo>
                  <a:lnTo>
                    <a:pt x="0" y="0"/>
                  </a:lnTo>
                  <a:lnTo>
                    <a:pt x="20" y="0"/>
                  </a:lnTo>
                  <a:lnTo>
                    <a:pt x="20" y="136"/>
                  </a:lnTo>
                  <a:lnTo>
                    <a:pt x="39" y="136"/>
                  </a:ln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5">
              <a:extLst>
                <a:ext uri="{FF2B5EF4-FFF2-40B4-BE49-F238E27FC236}">
                  <a16:creationId xmlns:a16="http://schemas.microsoft.com/office/drawing/2014/main" id="{AFBB9FAE-0E75-B749-BBED-8996670FD854}"/>
                </a:ext>
              </a:extLst>
            </p:cNvPr>
            <p:cNvSpPr>
              <a:spLocks noEditPoints="1"/>
            </p:cNvSpPr>
            <p:nvPr/>
          </p:nvSpPr>
          <p:spPr bwMode="auto">
            <a:xfrm>
              <a:off x="5330" y="1577"/>
              <a:ext cx="39" cy="191"/>
            </a:xfrm>
            <a:custGeom>
              <a:avLst/>
              <a:gdLst>
                <a:gd name="T0" fmla="*/ 39 w 39"/>
                <a:gd name="T1" fmla="*/ 163 h 191"/>
                <a:gd name="T2" fmla="*/ 20 w 39"/>
                <a:gd name="T3" fmla="*/ 163 h 191"/>
                <a:gd name="T4" fmla="*/ 20 w 39"/>
                <a:gd name="T5" fmla="*/ 191 h 191"/>
                <a:gd name="T6" fmla="*/ 39 w 39"/>
                <a:gd name="T7" fmla="*/ 191 h 191"/>
                <a:gd name="T8" fmla="*/ 39 w 39"/>
                <a:gd name="T9" fmla="*/ 163 h 191"/>
                <a:gd name="T10" fmla="*/ 39 w 39"/>
                <a:gd name="T11" fmla="*/ 0 h 191"/>
                <a:gd name="T12" fmla="*/ 0 w 39"/>
                <a:gd name="T13" fmla="*/ 0 h 191"/>
                <a:gd name="T14" fmla="*/ 20 w 39"/>
                <a:gd name="T15" fmla="*/ 0 h 191"/>
                <a:gd name="T16" fmla="*/ 20 w 39"/>
                <a:gd name="T17" fmla="*/ 136 h 191"/>
                <a:gd name="T18" fmla="*/ 39 w 39"/>
                <a:gd name="T19" fmla="*/ 136 h 191"/>
                <a:gd name="T20" fmla="*/ 39 w 39"/>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91">
                  <a:moveTo>
                    <a:pt x="39" y="163"/>
                  </a:moveTo>
                  <a:lnTo>
                    <a:pt x="20" y="163"/>
                  </a:lnTo>
                  <a:lnTo>
                    <a:pt x="20" y="191"/>
                  </a:lnTo>
                  <a:lnTo>
                    <a:pt x="39" y="191"/>
                  </a:lnTo>
                  <a:lnTo>
                    <a:pt x="39" y="163"/>
                  </a:lnTo>
                  <a:moveTo>
                    <a:pt x="39" y="0"/>
                  </a:moveTo>
                  <a:lnTo>
                    <a:pt x="0" y="0"/>
                  </a:lnTo>
                  <a:lnTo>
                    <a:pt x="20" y="0"/>
                  </a:lnTo>
                  <a:lnTo>
                    <a:pt x="20" y="136"/>
                  </a:lnTo>
                  <a:lnTo>
                    <a:pt x="39" y="136"/>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6">
              <a:extLst>
                <a:ext uri="{FF2B5EF4-FFF2-40B4-BE49-F238E27FC236}">
                  <a16:creationId xmlns:a16="http://schemas.microsoft.com/office/drawing/2014/main" id="{E40A304F-F21C-FC44-B161-D13D068DFE4D}"/>
                </a:ext>
              </a:extLst>
            </p:cNvPr>
            <p:cNvSpPr>
              <a:spLocks noChangeArrowheads="1"/>
            </p:cNvSpPr>
            <p:nvPr/>
          </p:nvSpPr>
          <p:spPr bwMode="auto">
            <a:xfrm>
              <a:off x="5350" y="1713"/>
              <a:ext cx="19"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7">
              <a:extLst>
                <a:ext uri="{FF2B5EF4-FFF2-40B4-BE49-F238E27FC236}">
                  <a16:creationId xmlns:a16="http://schemas.microsoft.com/office/drawing/2014/main" id="{FAAC6A4C-BF64-9F4C-A7FD-9E0B9CC9CD13}"/>
                </a:ext>
              </a:extLst>
            </p:cNvPr>
            <p:cNvSpPr>
              <a:spLocks noChangeArrowheads="1"/>
            </p:cNvSpPr>
            <p:nvPr/>
          </p:nvSpPr>
          <p:spPr bwMode="auto">
            <a:xfrm>
              <a:off x="5350" y="1713"/>
              <a:ext cx="19"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9">
              <a:extLst>
                <a:ext uri="{FF2B5EF4-FFF2-40B4-BE49-F238E27FC236}">
                  <a16:creationId xmlns:a16="http://schemas.microsoft.com/office/drawing/2014/main" id="{AAC291EE-2466-424A-B171-6787B4CE88F4}"/>
                </a:ext>
              </a:extLst>
            </p:cNvPr>
            <p:cNvSpPr>
              <a:spLocks noChangeArrowheads="1"/>
            </p:cNvSpPr>
            <p:nvPr/>
          </p:nvSpPr>
          <p:spPr bwMode="auto">
            <a:xfrm>
              <a:off x="5174" y="1713"/>
              <a:ext cx="176" cy="27"/>
            </a:xfrm>
            <a:prstGeom prst="rect">
              <a:avLst/>
            </a:prstGeom>
            <a:solidFill>
              <a:srgbClr val="00BC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50">
              <a:extLst>
                <a:ext uri="{FF2B5EF4-FFF2-40B4-BE49-F238E27FC236}">
                  <a16:creationId xmlns:a16="http://schemas.microsoft.com/office/drawing/2014/main" id="{4D1DDDEB-C94C-E94C-8ABA-57BAFCE051A5}"/>
                </a:ext>
              </a:extLst>
            </p:cNvPr>
            <p:cNvSpPr>
              <a:spLocks noChangeArrowheads="1"/>
            </p:cNvSpPr>
            <p:nvPr/>
          </p:nvSpPr>
          <p:spPr bwMode="auto">
            <a:xfrm>
              <a:off x="5174" y="1713"/>
              <a:ext cx="176"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a:extLst>
                <a:ext uri="{FF2B5EF4-FFF2-40B4-BE49-F238E27FC236}">
                  <a16:creationId xmlns:a16="http://schemas.microsoft.com/office/drawing/2014/main" id="{B3C0700D-5D9C-BE42-BDD9-80798E0E11CA}"/>
                </a:ext>
              </a:extLst>
            </p:cNvPr>
            <p:cNvSpPr>
              <a:spLocks/>
            </p:cNvSpPr>
            <p:nvPr/>
          </p:nvSpPr>
          <p:spPr bwMode="auto">
            <a:xfrm>
              <a:off x="5174" y="1577"/>
              <a:ext cx="156" cy="109"/>
            </a:xfrm>
            <a:custGeom>
              <a:avLst/>
              <a:gdLst>
                <a:gd name="T0" fmla="*/ 189 w 189"/>
                <a:gd name="T1" fmla="*/ 0 h 135"/>
                <a:gd name="T2" fmla="*/ 151 w 189"/>
                <a:gd name="T3" fmla="*/ 0 h 135"/>
                <a:gd name="T4" fmla="*/ 151 w 189"/>
                <a:gd name="T5" fmla="*/ 97 h 135"/>
                <a:gd name="T6" fmla="*/ 0 w 189"/>
                <a:gd name="T7" fmla="*/ 97 h 135"/>
                <a:gd name="T8" fmla="*/ 0 w 189"/>
                <a:gd name="T9" fmla="*/ 135 h 135"/>
                <a:gd name="T10" fmla="*/ 155 w 189"/>
                <a:gd name="T11" fmla="*/ 135 h 135"/>
                <a:gd name="T12" fmla="*/ 189 w 189"/>
                <a:gd name="T13" fmla="*/ 101 h 135"/>
                <a:gd name="T14" fmla="*/ 189 w 189"/>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35">
                  <a:moveTo>
                    <a:pt x="189" y="0"/>
                  </a:moveTo>
                  <a:cubicBezTo>
                    <a:pt x="151" y="0"/>
                    <a:pt x="151" y="0"/>
                    <a:pt x="151" y="0"/>
                  </a:cubicBezTo>
                  <a:cubicBezTo>
                    <a:pt x="151" y="97"/>
                    <a:pt x="151" y="97"/>
                    <a:pt x="151" y="97"/>
                  </a:cubicBezTo>
                  <a:cubicBezTo>
                    <a:pt x="0" y="97"/>
                    <a:pt x="0" y="97"/>
                    <a:pt x="0" y="97"/>
                  </a:cubicBezTo>
                  <a:cubicBezTo>
                    <a:pt x="0" y="135"/>
                    <a:pt x="0" y="135"/>
                    <a:pt x="0" y="135"/>
                  </a:cubicBezTo>
                  <a:cubicBezTo>
                    <a:pt x="155" y="135"/>
                    <a:pt x="155" y="135"/>
                    <a:pt x="155" y="135"/>
                  </a:cubicBezTo>
                  <a:cubicBezTo>
                    <a:pt x="174" y="135"/>
                    <a:pt x="189" y="120"/>
                    <a:pt x="189" y="101"/>
                  </a:cubicBezTo>
                  <a:cubicBezTo>
                    <a:pt x="189" y="0"/>
                    <a:pt x="189" y="0"/>
                    <a:pt x="189"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2">
              <a:extLst>
                <a:ext uri="{FF2B5EF4-FFF2-40B4-BE49-F238E27FC236}">
                  <a16:creationId xmlns:a16="http://schemas.microsoft.com/office/drawing/2014/main" id="{39580260-A3E5-2D40-8D8E-B5190EAAD77C}"/>
                </a:ext>
              </a:extLst>
            </p:cNvPr>
            <p:cNvSpPr>
              <a:spLocks/>
            </p:cNvSpPr>
            <p:nvPr/>
          </p:nvSpPr>
          <p:spPr bwMode="auto">
            <a:xfrm>
              <a:off x="5174" y="1623"/>
              <a:ext cx="61" cy="14"/>
            </a:xfrm>
            <a:custGeom>
              <a:avLst/>
              <a:gdLst>
                <a:gd name="T0" fmla="*/ 74 w 74"/>
                <a:gd name="T1" fmla="*/ 0 h 17"/>
                <a:gd name="T2" fmla="*/ 57 w 74"/>
                <a:gd name="T3" fmla="*/ 17 h 17"/>
                <a:gd name="T4" fmla="*/ 0 w 74"/>
                <a:gd name="T5" fmla="*/ 17 h 17"/>
                <a:gd name="T6" fmla="*/ 74 w 74"/>
                <a:gd name="T7" fmla="*/ 17 h 17"/>
                <a:gd name="T8" fmla="*/ 74 w 74"/>
                <a:gd name="T9" fmla="*/ 0 h 17"/>
              </a:gdLst>
              <a:ahLst/>
              <a:cxnLst>
                <a:cxn ang="0">
                  <a:pos x="T0" y="T1"/>
                </a:cxn>
                <a:cxn ang="0">
                  <a:pos x="T2" y="T3"/>
                </a:cxn>
                <a:cxn ang="0">
                  <a:pos x="T4" y="T5"/>
                </a:cxn>
                <a:cxn ang="0">
                  <a:pos x="T6" y="T7"/>
                </a:cxn>
                <a:cxn ang="0">
                  <a:pos x="T8" y="T9"/>
                </a:cxn>
              </a:cxnLst>
              <a:rect l="0" t="0" r="r" b="b"/>
              <a:pathLst>
                <a:path w="74" h="17">
                  <a:moveTo>
                    <a:pt x="74" y="0"/>
                  </a:moveTo>
                  <a:cubicBezTo>
                    <a:pt x="74" y="9"/>
                    <a:pt x="66" y="17"/>
                    <a:pt x="57" y="17"/>
                  </a:cubicBezTo>
                  <a:cubicBezTo>
                    <a:pt x="0" y="17"/>
                    <a:pt x="0" y="17"/>
                    <a:pt x="0" y="17"/>
                  </a:cubicBezTo>
                  <a:cubicBezTo>
                    <a:pt x="74" y="17"/>
                    <a:pt x="74" y="17"/>
                    <a:pt x="74" y="17"/>
                  </a:cubicBezTo>
                  <a:cubicBezTo>
                    <a:pt x="74" y="0"/>
                    <a:pt x="74"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3">
              <a:extLst>
                <a:ext uri="{FF2B5EF4-FFF2-40B4-BE49-F238E27FC236}">
                  <a16:creationId xmlns:a16="http://schemas.microsoft.com/office/drawing/2014/main" id="{3A2881D1-3E16-F442-BF32-5C9AF3AFF962}"/>
                </a:ext>
              </a:extLst>
            </p:cNvPr>
            <p:cNvSpPr>
              <a:spLocks/>
            </p:cNvSpPr>
            <p:nvPr/>
          </p:nvSpPr>
          <p:spPr bwMode="auto">
            <a:xfrm>
              <a:off x="5174" y="1577"/>
              <a:ext cx="61" cy="60"/>
            </a:xfrm>
            <a:custGeom>
              <a:avLst/>
              <a:gdLst>
                <a:gd name="T0" fmla="*/ 74 w 74"/>
                <a:gd name="T1" fmla="*/ 0 h 74"/>
                <a:gd name="T2" fmla="*/ 0 w 74"/>
                <a:gd name="T3" fmla="*/ 0 h 74"/>
                <a:gd name="T4" fmla="*/ 0 w 74"/>
                <a:gd name="T5" fmla="*/ 74 h 74"/>
                <a:gd name="T6" fmla="*/ 57 w 74"/>
                <a:gd name="T7" fmla="*/ 74 h 74"/>
                <a:gd name="T8" fmla="*/ 74 w 74"/>
                <a:gd name="T9" fmla="*/ 57 h 74"/>
                <a:gd name="T10" fmla="*/ 74 w 74"/>
                <a:gd name="T11" fmla="*/ 57 h 74"/>
                <a:gd name="T12" fmla="*/ 74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74" y="0"/>
                  </a:moveTo>
                  <a:cubicBezTo>
                    <a:pt x="0" y="0"/>
                    <a:pt x="0" y="0"/>
                    <a:pt x="0" y="0"/>
                  </a:cubicBezTo>
                  <a:cubicBezTo>
                    <a:pt x="0" y="74"/>
                    <a:pt x="0" y="74"/>
                    <a:pt x="0" y="74"/>
                  </a:cubicBezTo>
                  <a:cubicBezTo>
                    <a:pt x="57" y="74"/>
                    <a:pt x="57" y="74"/>
                    <a:pt x="57" y="74"/>
                  </a:cubicBezTo>
                  <a:cubicBezTo>
                    <a:pt x="66" y="74"/>
                    <a:pt x="74" y="66"/>
                    <a:pt x="74" y="57"/>
                  </a:cubicBezTo>
                  <a:cubicBezTo>
                    <a:pt x="74" y="57"/>
                    <a:pt x="74" y="57"/>
                    <a:pt x="74" y="57"/>
                  </a:cubicBezTo>
                  <a:cubicBezTo>
                    <a:pt x="74" y="0"/>
                    <a:pt x="74" y="0"/>
                    <a:pt x="74"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4">
              <a:extLst>
                <a:ext uri="{FF2B5EF4-FFF2-40B4-BE49-F238E27FC236}">
                  <a16:creationId xmlns:a16="http://schemas.microsoft.com/office/drawing/2014/main" id="{66A09A1B-F1A5-C54A-A219-BF8FBEAC34DF}"/>
                </a:ext>
              </a:extLst>
            </p:cNvPr>
            <p:cNvSpPr>
              <a:spLocks/>
            </p:cNvSpPr>
            <p:nvPr/>
          </p:nvSpPr>
          <p:spPr bwMode="auto">
            <a:xfrm>
              <a:off x="5254" y="1577"/>
              <a:ext cx="35" cy="191"/>
            </a:xfrm>
            <a:custGeom>
              <a:avLst/>
              <a:gdLst>
                <a:gd name="T0" fmla="*/ 0 w 43"/>
                <a:gd name="T1" fmla="*/ 217 h 236"/>
                <a:gd name="T2" fmla="*/ 0 w 43"/>
                <a:gd name="T3" fmla="*/ 24 h 236"/>
                <a:gd name="T4" fmla="*/ 19 w 43"/>
                <a:gd name="T5" fmla="*/ 0 h 236"/>
                <a:gd name="T6" fmla="*/ 43 w 43"/>
                <a:gd name="T7" fmla="*/ 24 h 236"/>
                <a:gd name="T8" fmla="*/ 43 w 43"/>
                <a:gd name="T9" fmla="*/ 217 h 236"/>
                <a:gd name="T10" fmla="*/ 19 w 43"/>
                <a:gd name="T11" fmla="*/ 236 h 236"/>
                <a:gd name="T12" fmla="*/ 0 w 43"/>
                <a:gd name="T13" fmla="*/ 217 h 236"/>
              </a:gdLst>
              <a:ahLst/>
              <a:cxnLst>
                <a:cxn ang="0">
                  <a:pos x="T0" y="T1"/>
                </a:cxn>
                <a:cxn ang="0">
                  <a:pos x="T2" y="T3"/>
                </a:cxn>
                <a:cxn ang="0">
                  <a:pos x="T4" y="T5"/>
                </a:cxn>
                <a:cxn ang="0">
                  <a:pos x="T6" y="T7"/>
                </a:cxn>
                <a:cxn ang="0">
                  <a:pos x="T8" y="T9"/>
                </a:cxn>
                <a:cxn ang="0">
                  <a:pos x="T10" y="T11"/>
                </a:cxn>
                <a:cxn ang="0">
                  <a:pos x="T12" y="T13"/>
                </a:cxn>
              </a:cxnLst>
              <a:rect l="0" t="0" r="r" b="b"/>
              <a:pathLst>
                <a:path w="43" h="236">
                  <a:moveTo>
                    <a:pt x="0" y="217"/>
                  </a:moveTo>
                  <a:cubicBezTo>
                    <a:pt x="0" y="24"/>
                    <a:pt x="0" y="24"/>
                    <a:pt x="0" y="24"/>
                  </a:cubicBezTo>
                  <a:cubicBezTo>
                    <a:pt x="0" y="9"/>
                    <a:pt x="9" y="0"/>
                    <a:pt x="19" y="0"/>
                  </a:cubicBezTo>
                  <a:cubicBezTo>
                    <a:pt x="34" y="0"/>
                    <a:pt x="43" y="9"/>
                    <a:pt x="43" y="24"/>
                  </a:cubicBezTo>
                  <a:cubicBezTo>
                    <a:pt x="43" y="217"/>
                    <a:pt x="43" y="217"/>
                    <a:pt x="43" y="217"/>
                  </a:cubicBezTo>
                  <a:cubicBezTo>
                    <a:pt x="43" y="226"/>
                    <a:pt x="34" y="236"/>
                    <a:pt x="19" y="236"/>
                  </a:cubicBezTo>
                  <a:cubicBezTo>
                    <a:pt x="9" y="236"/>
                    <a:pt x="0" y="226"/>
                    <a:pt x="0" y="2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5">
              <a:extLst>
                <a:ext uri="{FF2B5EF4-FFF2-40B4-BE49-F238E27FC236}">
                  <a16:creationId xmlns:a16="http://schemas.microsoft.com/office/drawing/2014/main" id="{29A25B83-5F31-B84C-9553-73259F89830E}"/>
                </a:ext>
              </a:extLst>
            </p:cNvPr>
            <p:cNvSpPr>
              <a:spLocks/>
            </p:cNvSpPr>
            <p:nvPr/>
          </p:nvSpPr>
          <p:spPr bwMode="auto">
            <a:xfrm>
              <a:off x="5174" y="1655"/>
              <a:ext cx="195" cy="35"/>
            </a:xfrm>
            <a:custGeom>
              <a:avLst/>
              <a:gdLst>
                <a:gd name="T0" fmla="*/ 20 w 237"/>
                <a:gd name="T1" fmla="*/ 0 h 44"/>
                <a:gd name="T2" fmla="*/ 212 w 237"/>
                <a:gd name="T3" fmla="*/ 0 h 44"/>
                <a:gd name="T4" fmla="*/ 237 w 237"/>
                <a:gd name="T5" fmla="*/ 24 h 44"/>
                <a:gd name="T6" fmla="*/ 212 w 237"/>
                <a:gd name="T7" fmla="*/ 44 h 44"/>
                <a:gd name="T8" fmla="*/ 20 w 237"/>
                <a:gd name="T9" fmla="*/ 44 h 44"/>
                <a:gd name="T10" fmla="*/ 0 w 237"/>
                <a:gd name="T11" fmla="*/ 24 h 44"/>
                <a:gd name="T12" fmla="*/ 20 w 237"/>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237" h="44">
                  <a:moveTo>
                    <a:pt x="20" y="0"/>
                  </a:moveTo>
                  <a:cubicBezTo>
                    <a:pt x="212" y="0"/>
                    <a:pt x="212" y="0"/>
                    <a:pt x="212" y="0"/>
                  </a:cubicBezTo>
                  <a:cubicBezTo>
                    <a:pt x="227" y="0"/>
                    <a:pt x="237" y="10"/>
                    <a:pt x="237" y="24"/>
                  </a:cubicBezTo>
                  <a:cubicBezTo>
                    <a:pt x="237" y="34"/>
                    <a:pt x="227" y="44"/>
                    <a:pt x="212" y="44"/>
                  </a:cubicBezTo>
                  <a:cubicBezTo>
                    <a:pt x="20" y="44"/>
                    <a:pt x="20" y="44"/>
                    <a:pt x="20" y="44"/>
                  </a:cubicBezTo>
                  <a:cubicBezTo>
                    <a:pt x="10" y="44"/>
                    <a:pt x="0" y="34"/>
                    <a:pt x="0" y="24"/>
                  </a:cubicBezTo>
                  <a:cubicBezTo>
                    <a:pt x="0" y="10"/>
                    <a:pt x="10" y="0"/>
                    <a:pt x="2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6">
              <a:extLst>
                <a:ext uri="{FF2B5EF4-FFF2-40B4-BE49-F238E27FC236}">
                  <a16:creationId xmlns:a16="http://schemas.microsoft.com/office/drawing/2014/main" id="{DCCBBC89-D50E-7844-92CF-222D92F51A28}"/>
                </a:ext>
              </a:extLst>
            </p:cNvPr>
            <p:cNvSpPr>
              <a:spLocks/>
            </p:cNvSpPr>
            <p:nvPr/>
          </p:nvSpPr>
          <p:spPr bwMode="auto">
            <a:xfrm>
              <a:off x="5188" y="1598"/>
              <a:ext cx="159" cy="155"/>
            </a:xfrm>
            <a:custGeom>
              <a:avLst/>
              <a:gdLst>
                <a:gd name="T0" fmla="*/ 10 w 192"/>
                <a:gd name="T1" fmla="*/ 148 h 192"/>
                <a:gd name="T2" fmla="*/ 148 w 192"/>
                <a:gd name="T3" fmla="*/ 10 h 192"/>
                <a:gd name="T4" fmla="*/ 182 w 192"/>
                <a:gd name="T5" fmla="*/ 10 h 192"/>
                <a:gd name="T6" fmla="*/ 182 w 192"/>
                <a:gd name="T7" fmla="*/ 44 h 192"/>
                <a:gd name="T8" fmla="*/ 44 w 192"/>
                <a:gd name="T9" fmla="*/ 182 h 192"/>
                <a:gd name="T10" fmla="*/ 10 w 192"/>
                <a:gd name="T11" fmla="*/ 182 h 192"/>
                <a:gd name="T12" fmla="*/ 10 w 192"/>
                <a:gd name="T13" fmla="*/ 148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0" y="148"/>
                  </a:moveTo>
                  <a:cubicBezTo>
                    <a:pt x="148" y="10"/>
                    <a:pt x="148" y="10"/>
                    <a:pt x="148" y="10"/>
                  </a:cubicBezTo>
                  <a:cubicBezTo>
                    <a:pt x="158" y="0"/>
                    <a:pt x="173" y="0"/>
                    <a:pt x="182" y="10"/>
                  </a:cubicBezTo>
                  <a:cubicBezTo>
                    <a:pt x="192" y="20"/>
                    <a:pt x="192" y="34"/>
                    <a:pt x="182" y="44"/>
                  </a:cubicBezTo>
                  <a:cubicBezTo>
                    <a:pt x="44" y="182"/>
                    <a:pt x="44" y="182"/>
                    <a:pt x="44" y="182"/>
                  </a:cubicBezTo>
                  <a:cubicBezTo>
                    <a:pt x="34" y="192"/>
                    <a:pt x="20" y="192"/>
                    <a:pt x="10" y="182"/>
                  </a:cubicBezTo>
                  <a:cubicBezTo>
                    <a:pt x="0" y="173"/>
                    <a:pt x="0" y="158"/>
                    <a:pt x="10" y="14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7">
              <a:extLst>
                <a:ext uri="{FF2B5EF4-FFF2-40B4-BE49-F238E27FC236}">
                  <a16:creationId xmlns:a16="http://schemas.microsoft.com/office/drawing/2014/main" id="{329C7AC2-464D-FD40-A7D9-C435165BDA72}"/>
                </a:ext>
              </a:extLst>
            </p:cNvPr>
            <p:cNvSpPr>
              <a:spLocks/>
            </p:cNvSpPr>
            <p:nvPr/>
          </p:nvSpPr>
          <p:spPr bwMode="auto">
            <a:xfrm>
              <a:off x="5188" y="1598"/>
              <a:ext cx="159" cy="155"/>
            </a:xfrm>
            <a:custGeom>
              <a:avLst/>
              <a:gdLst>
                <a:gd name="T0" fmla="*/ 44 w 192"/>
                <a:gd name="T1" fmla="*/ 10 h 192"/>
                <a:gd name="T2" fmla="*/ 182 w 192"/>
                <a:gd name="T3" fmla="*/ 148 h 192"/>
                <a:gd name="T4" fmla="*/ 182 w 192"/>
                <a:gd name="T5" fmla="*/ 182 h 192"/>
                <a:gd name="T6" fmla="*/ 148 w 192"/>
                <a:gd name="T7" fmla="*/ 182 h 192"/>
                <a:gd name="T8" fmla="*/ 10 w 192"/>
                <a:gd name="T9" fmla="*/ 44 h 192"/>
                <a:gd name="T10" fmla="*/ 10 w 192"/>
                <a:gd name="T11" fmla="*/ 10 h 192"/>
                <a:gd name="T12" fmla="*/ 44 w 192"/>
                <a:gd name="T13" fmla="*/ 10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44" y="10"/>
                  </a:moveTo>
                  <a:cubicBezTo>
                    <a:pt x="182" y="148"/>
                    <a:pt x="182" y="148"/>
                    <a:pt x="182" y="148"/>
                  </a:cubicBezTo>
                  <a:cubicBezTo>
                    <a:pt x="192" y="158"/>
                    <a:pt x="192" y="173"/>
                    <a:pt x="182" y="182"/>
                  </a:cubicBezTo>
                  <a:cubicBezTo>
                    <a:pt x="173" y="192"/>
                    <a:pt x="158" y="192"/>
                    <a:pt x="148" y="182"/>
                  </a:cubicBezTo>
                  <a:cubicBezTo>
                    <a:pt x="10" y="44"/>
                    <a:pt x="10" y="44"/>
                    <a:pt x="10" y="44"/>
                  </a:cubicBezTo>
                  <a:cubicBezTo>
                    <a:pt x="0" y="34"/>
                    <a:pt x="0" y="20"/>
                    <a:pt x="10" y="10"/>
                  </a:cubicBezTo>
                  <a:cubicBezTo>
                    <a:pt x="20" y="0"/>
                    <a:pt x="34" y="0"/>
                    <a:pt x="44" y="1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58">
              <a:extLst>
                <a:ext uri="{FF2B5EF4-FFF2-40B4-BE49-F238E27FC236}">
                  <a16:creationId xmlns:a16="http://schemas.microsoft.com/office/drawing/2014/main" id="{1781419E-4700-9D43-8B5C-04429CB4F0FA}"/>
                </a:ext>
              </a:extLst>
            </p:cNvPr>
            <p:cNvSpPr>
              <a:spLocks noChangeArrowheads="1"/>
            </p:cNvSpPr>
            <p:nvPr/>
          </p:nvSpPr>
          <p:spPr bwMode="auto">
            <a:xfrm>
              <a:off x="5239" y="1640"/>
              <a:ext cx="58" cy="64"/>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9">
              <a:extLst>
                <a:ext uri="{FF2B5EF4-FFF2-40B4-BE49-F238E27FC236}">
                  <a16:creationId xmlns:a16="http://schemas.microsoft.com/office/drawing/2014/main" id="{37C718DC-F13D-374B-8A60-CF9A61399B10}"/>
                </a:ext>
              </a:extLst>
            </p:cNvPr>
            <p:cNvSpPr>
              <a:spLocks noEditPoints="1"/>
            </p:cNvSpPr>
            <p:nvPr/>
          </p:nvSpPr>
          <p:spPr bwMode="auto">
            <a:xfrm>
              <a:off x="5210" y="1619"/>
              <a:ext cx="116" cy="113"/>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33 h 140"/>
                <a:gd name="T12" fmla="*/ 107 w 140"/>
                <a:gd name="T13" fmla="*/ 70 h 140"/>
                <a:gd name="T14" fmla="*/ 70 w 140"/>
                <a:gd name="T15" fmla="*/ 103 h 140"/>
                <a:gd name="T16" fmla="*/ 37 w 140"/>
                <a:gd name="T17" fmla="*/ 70 h 140"/>
                <a:gd name="T18" fmla="*/ 70 w 140"/>
                <a:gd name="T19" fmla="*/ 3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0"/>
                  </a:moveTo>
                  <a:cubicBezTo>
                    <a:pt x="33" y="0"/>
                    <a:pt x="0" y="28"/>
                    <a:pt x="0" y="70"/>
                  </a:cubicBezTo>
                  <a:cubicBezTo>
                    <a:pt x="0" y="107"/>
                    <a:pt x="33" y="140"/>
                    <a:pt x="70" y="140"/>
                  </a:cubicBezTo>
                  <a:cubicBezTo>
                    <a:pt x="112" y="140"/>
                    <a:pt x="140" y="107"/>
                    <a:pt x="140" y="70"/>
                  </a:cubicBezTo>
                  <a:cubicBezTo>
                    <a:pt x="140" y="28"/>
                    <a:pt x="112" y="0"/>
                    <a:pt x="70" y="0"/>
                  </a:cubicBezTo>
                  <a:close/>
                  <a:moveTo>
                    <a:pt x="70" y="33"/>
                  </a:moveTo>
                  <a:cubicBezTo>
                    <a:pt x="93" y="33"/>
                    <a:pt x="107" y="47"/>
                    <a:pt x="107" y="70"/>
                  </a:cubicBezTo>
                  <a:cubicBezTo>
                    <a:pt x="107" y="89"/>
                    <a:pt x="93" y="103"/>
                    <a:pt x="70" y="103"/>
                  </a:cubicBezTo>
                  <a:cubicBezTo>
                    <a:pt x="51" y="103"/>
                    <a:pt x="37" y="89"/>
                    <a:pt x="37" y="70"/>
                  </a:cubicBezTo>
                  <a:cubicBezTo>
                    <a:pt x="37" y="47"/>
                    <a:pt x="51" y="33"/>
                    <a:pt x="70" y="33"/>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TextBox 82">
            <a:extLst>
              <a:ext uri="{FF2B5EF4-FFF2-40B4-BE49-F238E27FC236}">
                <a16:creationId xmlns:a16="http://schemas.microsoft.com/office/drawing/2014/main" id="{063EEA7B-6018-2849-8757-926A7AE02984}"/>
              </a:ext>
            </a:extLst>
          </p:cNvPr>
          <p:cNvSpPr txBox="1"/>
          <p:nvPr/>
        </p:nvSpPr>
        <p:spPr>
          <a:xfrm>
            <a:off x="682041" y="1517065"/>
            <a:ext cx="764953" cy="261610"/>
          </a:xfrm>
          <a:prstGeom prst="rect">
            <a:avLst/>
          </a:prstGeom>
          <a:noFill/>
        </p:spPr>
        <p:txBody>
          <a:bodyPr wrap="none" rtlCol="0">
            <a:spAutoFit/>
          </a:bodyPr>
          <a:lstStyle/>
          <a:p>
            <a:r>
              <a:rPr lang="en-AU" sz="1100" dirty="0">
                <a:latin typeface="+mn-lt"/>
              </a:rPr>
              <a:t>vManage</a:t>
            </a:r>
          </a:p>
        </p:txBody>
      </p:sp>
      <p:pic>
        <p:nvPicPr>
          <p:cNvPr id="84" name="Picture 83">
            <a:extLst>
              <a:ext uri="{FF2B5EF4-FFF2-40B4-BE49-F238E27FC236}">
                <a16:creationId xmlns:a16="http://schemas.microsoft.com/office/drawing/2014/main" id="{4030DF24-237D-2644-9BF5-83B42DB3BA1B}"/>
              </a:ext>
            </a:extLst>
          </p:cNvPr>
          <p:cNvPicPr>
            <a:picLocks noChangeAspect="1"/>
          </p:cNvPicPr>
          <p:nvPr/>
        </p:nvPicPr>
        <p:blipFill rotWithShape="1">
          <a:blip r:embed="rId9"/>
          <a:srcRect r="5376" b="5019"/>
          <a:stretch/>
        </p:blipFill>
        <p:spPr>
          <a:xfrm>
            <a:off x="874406" y="1183287"/>
            <a:ext cx="318836" cy="320040"/>
          </a:xfrm>
          <a:prstGeom prst="rect">
            <a:avLst/>
          </a:prstGeom>
        </p:spPr>
      </p:pic>
      <p:grpSp>
        <p:nvGrpSpPr>
          <p:cNvPr id="97" name="Group 230">
            <a:extLst>
              <a:ext uri="{FF2B5EF4-FFF2-40B4-BE49-F238E27FC236}">
                <a16:creationId xmlns:a16="http://schemas.microsoft.com/office/drawing/2014/main" id="{F9386BE2-B1D5-D24C-AB18-E3DCFC1C8401}"/>
              </a:ext>
            </a:extLst>
          </p:cNvPr>
          <p:cNvGrpSpPr>
            <a:grpSpLocks noChangeAspect="1"/>
          </p:cNvGrpSpPr>
          <p:nvPr/>
        </p:nvGrpSpPr>
        <p:grpSpPr bwMode="auto">
          <a:xfrm>
            <a:off x="5512048" y="2482045"/>
            <a:ext cx="833957" cy="814564"/>
            <a:chOff x="3091" y="1265"/>
            <a:chExt cx="473" cy="462"/>
          </a:xfrm>
        </p:grpSpPr>
        <p:sp>
          <p:nvSpPr>
            <p:cNvPr id="98" name="Rectangle 231">
              <a:extLst>
                <a:ext uri="{FF2B5EF4-FFF2-40B4-BE49-F238E27FC236}">
                  <a16:creationId xmlns:a16="http://schemas.microsoft.com/office/drawing/2014/main" id="{B5A92546-7980-4642-8600-84A8DE3928B2}"/>
                </a:ext>
              </a:extLst>
            </p:cNvPr>
            <p:cNvSpPr>
              <a:spLocks noChangeArrowheads="1"/>
            </p:cNvSpPr>
            <p:nvPr/>
          </p:nvSpPr>
          <p:spPr bwMode="auto">
            <a:xfrm>
              <a:off x="3194" y="1265"/>
              <a:ext cx="370" cy="370"/>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32">
              <a:extLst>
                <a:ext uri="{FF2B5EF4-FFF2-40B4-BE49-F238E27FC236}">
                  <a16:creationId xmlns:a16="http://schemas.microsoft.com/office/drawing/2014/main" id="{84C93E12-0FF7-8140-A8AD-102625A122E2}"/>
                </a:ext>
              </a:extLst>
            </p:cNvPr>
            <p:cNvSpPr>
              <a:spLocks/>
            </p:cNvSpPr>
            <p:nvPr/>
          </p:nvSpPr>
          <p:spPr bwMode="auto">
            <a:xfrm>
              <a:off x="3091" y="126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A8E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33">
              <a:extLst>
                <a:ext uri="{FF2B5EF4-FFF2-40B4-BE49-F238E27FC236}">
                  <a16:creationId xmlns:a16="http://schemas.microsoft.com/office/drawing/2014/main" id="{E6988383-9F53-6848-9032-E4D2654BD003}"/>
                </a:ext>
              </a:extLst>
            </p:cNvPr>
            <p:cNvSpPr>
              <a:spLocks/>
            </p:cNvSpPr>
            <p:nvPr/>
          </p:nvSpPr>
          <p:spPr bwMode="auto">
            <a:xfrm>
              <a:off x="309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34">
              <a:extLst>
                <a:ext uri="{FF2B5EF4-FFF2-40B4-BE49-F238E27FC236}">
                  <a16:creationId xmlns:a16="http://schemas.microsoft.com/office/drawing/2014/main" id="{95EEFC74-62BF-D347-B3F7-695111F10806}"/>
                </a:ext>
              </a:extLst>
            </p:cNvPr>
            <p:cNvSpPr>
              <a:spLocks/>
            </p:cNvSpPr>
            <p:nvPr/>
          </p:nvSpPr>
          <p:spPr bwMode="auto">
            <a:xfrm>
              <a:off x="346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33C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35">
              <a:extLst>
                <a:ext uri="{FF2B5EF4-FFF2-40B4-BE49-F238E27FC236}">
                  <a16:creationId xmlns:a16="http://schemas.microsoft.com/office/drawing/2014/main" id="{59735FF4-F62D-FD45-A850-5AB256A9DF8D}"/>
                </a:ext>
              </a:extLst>
            </p:cNvPr>
            <p:cNvSpPr>
              <a:spLocks/>
            </p:cNvSpPr>
            <p:nvPr/>
          </p:nvSpPr>
          <p:spPr bwMode="auto">
            <a:xfrm>
              <a:off x="3091" y="163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008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36">
              <a:extLst>
                <a:ext uri="{FF2B5EF4-FFF2-40B4-BE49-F238E27FC236}">
                  <a16:creationId xmlns:a16="http://schemas.microsoft.com/office/drawing/2014/main" id="{3366C919-9159-ED40-A868-CC9DEFE6BCB2}"/>
                </a:ext>
              </a:extLst>
            </p:cNvPr>
            <p:cNvSpPr>
              <a:spLocks/>
            </p:cNvSpPr>
            <p:nvPr/>
          </p:nvSpPr>
          <p:spPr bwMode="auto">
            <a:xfrm>
              <a:off x="3233" y="1332"/>
              <a:ext cx="55" cy="247"/>
            </a:xfrm>
            <a:custGeom>
              <a:avLst/>
              <a:gdLst>
                <a:gd name="T0" fmla="*/ 55 w 55"/>
                <a:gd name="T1" fmla="*/ 0 h 247"/>
                <a:gd name="T2" fmla="*/ 0 w 55"/>
                <a:gd name="T3" fmla="*/ 49 h 247"/>
                <a:gd name="T4" fmla="*/ 0 w 55"/>
                <a:gd name="T5" fmla="*/ 247 h 247"/>
                <a:gd name="T6" fmla="*/ 55 w 55"/>
                <a:gd name="T7" fmla="*/ 198 h 247"/>
                <a:gd name="T8" fmla="*/ 55 w 55"/>
                <a:gd name="T9" fmla="*/ 0 h 247"/>
              </a:gdLst>
              <a:ahLst/>
              <a:cxnLst>
                <a:cxn ang="0">
                  <a:pos x="T0" y="T1"/>
                </a:cxn>
                <a:cxn ang="0">
                  <a:pos x="T2" y="T3"/>
                </a:cxn>
                <a:cxn ang="0">
                  <a:pos x="T4" y="T5"/>
                </a:cxn>
                <a:cxn ang="0">
                  <a:pos x="T6" y="T7"/>
                </a:cxn>
                <a:cxn ang="0">
                  <a:pos x="T8" y="T9"/>
                </a:cxn>
              </a:cxnLst>
              <a:rect l="0" t="0" r="r" b="b"/>
              <a:pathLst>
                <a:path w="55" h="247">
                  <a:moveTo>
                    <a:pt x="55" y="0"/>
                  </a:moveTo>
                  <a:lnTo>
                    <a:pt x="0" y="49"/>
                  </a:lnTo>
                  <a:lnTo>
                    <a:pt x="0" y="247"/>
                  </a:lnTo>
                  <a:lnTo>
                    <a:pt x="55" y="198"/>
                  </a:lnTo>
                  <a:lnTo>
                    <a:pt x="55" y="0"/>
                  </a:lnTo>
                  <a:close/>
                </a:path>
              </a:pathLst>
            </a:custGeom>
            <a:solidFill>
              <a:srgbClr val="FBC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37">
              <a:extLst>
                <a:ext uri="{FF2B5EF4-FFF2-40B4-BE49-F238E27FC236}">
                  <a16:creationId xmlns:a16="http://schemas.microsoft.com/office/drawing/2014/main" id="{8374866D-D7EE-EA49-A447-84255A588302}"/>
                </a:ext>
              </a:extLst>
            </p:cNvPr>
            <p:cNvSpPr>
              <a:spLocks/>
            </p:cNvSpPr>
            <p:nvPr/>
          </p:nvSpPr>
          <p:spPr bwMode="auto">
            <a:xfrm>
              <a:off x="3233" y="1530"/>
              <a:ext cx="254" cy="49"/>
            </a:xfrm>
            <a:custGeom>
              <a:avLst/>
              <a:gdLst>
                <a:gd name="T0" fmla="*/ 0 w 254"/>
                <a:gd name="T1" fmla="*/ 49 h 49"/>
                <a:gd name="T2" fmla="*/ 199 w 254"/>
                <a:gd name="T3" fmla="*/ 49 h 49"/>
                <a:gd name="T4" fmla="*/ 254 w 254"/>
                <a:gd name="T5" fmla="*/ 0 h 49"/>
                <a:gd name="T6" fmla="*/ 55 w 254"/>
                <a:gd name="T7" fmla="*/ 0 h 49"/>
                <a:gd name="T8" fmla="*/ 0 w 254"/>
                <a:gd name="T9" fmla="*/ 49 h 49"/>
              </a:gdLst>
              <a:ahLst/>
              <a:cxnLst>
                <a:cxn ang="0">
                  <a:pos x="T0" y="T1"/>
                </a:cxn>
                <a:cxn ang="0">
                  <a:pos x="T2" y="T3"/>
                </a:cxn>
                <a:cxn ang="0">
                  <a:pos x="T4" y="T5"/>
                </a:cxn>
                <a:cxn ang="0">
                  <a:pos x="T6" y="T7"/>
                </a:cxn>
                <a:cxn ang="0">
                  <a:pos x="T8" y="T9"/>
                </a:cxn>
              </a:cxnLst>
              <a:rect l="0" t="0" r="r" b="b"/>
              <a:pathLst>
                <a:path w="254" h="49">
                  <a:moveTo>
                    <a:pt x="0" y="49"/>
                  </a:moveTo>
                  <a:lnTo>
                    <a:pt x="199" y="49"/>
                  </a:lnTo>
                  <a:lnTo>
                    <a:pt x="254" y="0"/>
                  </a:lnTo>
                  <a:lnTo>
                    <a:pt x="55" y="0"/>
                  </a:lnTo>
                  <a:lnTo>
                    <a:pt x="0" y="49"/>
                  </a:lnTo>
                  <a:close/>
                </a:path>
              </a:pathLst>
            </a:custGeom>
            <a:solidFill>
              <a:srgbClr val="CC8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38">
              <a:extLst>
                <a:ext uri="{FF2B5EF4-FFF2-40B4-BE49-F238E27FC236}">
                  <a16:creationId xmlns:a16="http://schemas.microsoft.com/office/drawing/2014/main" id="{9151A66B-B7C9-E542-A76A-B79C977BEE09}"/>
                </a:ext>
              </a:extLst>
            </p:cNvPr>
            <p:cNvSpPr>
              <a:spLocks noChangeArrowheads="1"/>
            </p:cNvSpPr>
            <p:nvPr/>
          </p:nvSpPr>
          <p:spPr bwMode="auto">
            <a:xfrm>
              <a:off x="3288" y="1332"/>
              <a:ext cx="199" cy="19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Line 239">
              <a:extLst>
                <a:ext uri="{FF2B5EF4-FFF2-40B4-BE49-F238E27FC236}">
                  <a16:creationId xmlns:a16="http://schemas.microsoft.com/office/drawing/2014/main" id="{C39AD675-144E-A14B-B406-E694EB40248C}"/>
                </a:ext>
              </a:extLst>
            </p:cNvPr>
            <p:cNvSpPr>
              <a:spLocks noChangeShapeType="1"/>
            </p:cNvSpPr>
            <p:nvPr/>
          </p:nvSpPr>
          <p:spPr bwMode="auto">
            <a:xfrm flipV="1">
              <a:off x="3338"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240">
              <a:extLst>
                <a:ext uri="{FF2B5EF4-FFF2-40B4-BE49-F238E27FC236}">
                  <a16:creationId xmlns:a16="http://schemas.microsoft.com/office/drawing/2014/main" id="{1A756B6B-AE85-3840-AF10-0C42F2C2945D}"/>
                </a:ext>
              </a:extLst>
            </p:cNvPr>
            <p:cNvSpPr>
              <a:spLocks noChangeShapeType="1"/>
            </p:cNvSpPr>
            <p:nvPr/>
          </p:nvSpPr>
          <p:spPr bwMode="auto">
            <a:xfrm flipV="1">
              <a:off x="3390"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241">
              <a:extLst>
                <a:ext uri="{FF2B5EF4-FFF2-40B4-BE49-F238E27FC236}">
                  <a16:creationId xmlns:a16="http://schemas.microsoft.com/office/drawing/2014/main" id="{D912FFBA-197B-2B4F-8C6E-9186C4CD1956}"/>
                </a:ext>
              </a:extLst>
            </p:cNvPr>
            <p:cNvSpPr>
              <a:spLocks noChangeShapeType="1"/>
            </p:cNvSpPr>
            <p:nvPr/>
          </p:nvSpPr>
          <p:spPr bwMode="auto">
            <a:xfrm flipV="1">
              <a:off x="3443"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230">
            <a:extLst>
              <a:ext uri="{FF2B5EF4-FFF2-40B4-BE49-F238E27FC236}">
                <a16:creationId xmlns:a16="http://schemas.microsoft.com/office/drawing/2014/main" id="{CA1D0173-8E7B-3040-A032-11D006F4D577}"/>
              </a:ext>
            </a:extLst>
          </p:cNvPr>
          <p:cNvGrpSpPr>
            <a:grpSpLocks noChangeAspect="1"/>
          </p:cNvGrpSpPr>
          <p:nvPr/>
        </p:nvGrpSpPr>
        <p:grpSpPr bwMode="auto">
          <a:xfrm>
            <a:off x="3678569" y="1345696"/>
            <a:ext cx="833957" cy="814564"/>
            <a:chOff x="3091" y="1265"/>
            <a:chExt cx="473" cy="462"/>
          </a:xfrm>
        </p:grpSpPr>
        <p:sp>
          <p:nvSpPr>
            <p:cNvPr id="110" name="Rectangle 231">
              <a:extLst>
                <a:ext uri="{FF2B5EF4-FFF2-40B4-BE49-F238E27FC236}">
                  <a16:creationId xmlns:a16="http://schemas.microsoft.com/office/drawing/2014/main" id="{1E4F5489-D1F1-C44A-ACBB-0871395EAE46}"/>
                </a:ext>
              </a:extLst>
            </p:cNvPr>
            <p:cNvSpPr>
              <a:spLocks noChangeArrowheads="1"/>
            </p:cNvSpPr>
            <p:nvPr/>
          </p:nvSpPr>
          <p:spPr bwMode="auto">
            <a:xfrm>
              <a:off x="3194" y="1265"/>
              <a:ext cx="370" cy="370"/>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32">
              <a:extLst>
                <a:ext uri="{FF2B5EF4-FFF2-40B4-BE49-F238E27FC236}">
                  <a16:creationId xmlns:a16="http://schemas.microsoft.com/office/drawing/2014/main" id="{EEB54EDB-5BA8-014C-9459-5331CEF6B495}"/>
                </a:ext>
              </a:extLst>
            </p:cNvPr>
            <p:cNvSpPr>
              <a:spLocks/>
            </p:cNvSpPr>
            <p:nvPr/>
          </p:nvSpPr>
          <p:spPr bwMode="auto">
            <a:xfrm>
              <a:off x="3091" y="126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A8E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33">
              <a:extLst>
                <a:ext uri="{FF2B5EF4-FFF2-40B4-BE49-F238E27FC236}">
                  <a16:creationId xmlns:a16="http://schemas.microsoft.com/office/drawing/2014/main" id="{2BDFFC4E-F98F-3546-B72D-ADB4CA64717C}"/>
                </a:ext>
              </a:extLst>
            </p:cNvPr>
            <p:cNvSpPr>
              <a:spLocks/>
            </p:cNvSpPr>
            <p:nvPr/>
          </p:nvSpPr>
          <p:spPr bwMode="auto">
            <a:xfrm>
              <a:off x="309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34">
              <a:extLst>
                <a:ext uri="{FF2B5EF4-FFF2-40B4-BE49-F238E27FC236}">
                  <a16:creationId xmlns:a16="http://schemas.microsoft.com/office/drawing/2014/main" id="{C53D9EC4-8580-6747-8977-13F3B47CCB2F}"/>
                </a:ext>
              </a:extLst>
            </p:cNvPr>
            <p:cNvSpPr>
              <a:spLocks/>
            </p:cNvSpPr>
            <p:nvPr/>
          </p:nvSpPr>
          <p:spPr bwMode="auto">
            <a:xfrm>
              <a:off x="346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33C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35">
              <a:extLst>
                <a:ext uri="{FF2B5EF4-FFF2-40B4-BE49-F238E27FC236}">
                  <a16:creationId xmlns:a16="http://schemas.microsoft.com/office/drawing/2014/main" id="{8E03F439-85A7-2542-9AE1-792767796BBD}"/>
                </a:ext>
              </a:extLst>
            </p:cNvPr>
            <p:cNvSpPr>
              <a:spLocks/>
            </p:cNvSpPr>
            <p:nvPr/>
          </p:nvSpPr>
          <p:spPr bwMode="auto">
            <a:xfrm>
              <a:off x="3091" y="163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008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6">
              <a:extLst>
                <a:ext uri="{FF2B5EF4-FFF2-40B4-BE49-F238E27FC236}">
                  <a16:creationId xmlns:a16="http://schemas.microsoft.com/office/drawing/2014/main" id="{F30BC1ED-9B95-0847-ADB2-AF169C3D1EDE}"/>
                </a:ext>
              </a:extLst>
            </p:cNvPr>
            <p:cNvSpPr>
              <a:spLocks/>
            </p:cNvSpPr>
            <p:nvPr/>
          </p:nvSpPr>
          <p:spPr bwMode="auto">
            <a:xfrm>
              <a:off x="3233" y="1332"/>
              <a:ext cx="55" cy="247"/>
            </a:xfrm>
            <a:custGeom>
              <a:avLst/>
              <a:gdLst>
                <a:gd name="T0" fmla="*/ 55 w 55"/>
                <a:gd name="T1" fmla="*/ 0 h 247"/>
                <a:gd name="T2" fmla="*/ 0 w 55"/>
                <a:gd name="T3" fmla="*/ 49 h 247"/>
                <a:gd name="T4" fmla="*/ 0 w 55"/>
                <a:gd name="T5" fmla="*/ 247 h 247"/>
                <a:gd name="T6" fmla="*/ 55 w 55"/>
                <a:gd name="T7" fmla="*/ 198 h 247"/>
                <a:gd name="T8" fmla="*/ 55 w 55"/>
                <a:gd name="T9" fmla="*/ 0 h 247"/>
              </a:gdLst>
              <a:ahLst/>
              <a:cxnLst>
                <a:cxn ang="0">
                  <a:pos x="T0" y="T1"/>
                </a:cxn>
                <a:cxn ang="0">
                  <a:pos x="T2" y="T3"/>
                </a:cxn>
                <a:cxn ang="0">
                  <a:pos x="T4" y="T5"/>
                </a:cxn>
                <a:cxn ang="0">
                  <a:pos x="T6" y="T7"/>
                </a:cxn>
                <a:cxn ang="0">
                  <a:pos x="T8" y="T9"/>
                </a:cxn>
              </a:cxnLst>
              <a:rect l="0" t="0" r="r" b="b"/>
              <a:pathLst>
                <a:path w="55" h="247">
                  <a:moveTo>
                    <a:pt x="55" y="0"/>
                  </a:moveTo>
                  <a:lnTo>
                    <a:pt x="0" y="49"/>
                  </a:lnTo>
                  <a:lnTo>
                    <a:pt x="0" y="247"/>
                  </a:lnTo>
                  <a:lnTo>
                    <a:pt x="55" y="198"/>
                  </a:lnTo>
                  <a:lnTo>
                    <a:pt x="55" y="0"/>
                  </a:lnTo>
                  <a:close/>
                </a:path>
              </a:pathLst>
            </a:custGeom>
            <a:solidFill>
              <a:srgbClr val="FBC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37">
              <a:extLst>
                <a:ext uri="{FF2B5EF4-FFF2-40B4-BE49-F238E27FC236}">
                  <a16:creationId xmlns:a16="http://schemas.microsoft.com/office/drawing/2014/main" id="{F93F2100-E1FB-A746-9EF3-0DEBCFC27C78}"/>
                </a:ext>
              </a:extLst>
            </p:cNvPr>
            <p:cNvSpPr>
              <a:spLocks/>
            </p:cNvSpPr>
            <p:nvPr/>
          </p:nvSpPr>
          <p:spPr bwMode="auto">
            <a:xfrm>
              <a:off x="3233" y="1530"/>
              <a:ext cx="254" cy="49"/>
            </a:xfrm>
            <a:custGeom>
              <a:avLst/>
              <a:gdLst>
                <a:gd name="T0" fmla="*/ 0 w 254"/>
                <a:gd name="T1" fmla="*/ 49 h 49"/>
                <a:gd name="T2" fmla="*/ 199 w 254"/>
                <a:gd name="T3" fmla="*/ 49 h 49"/>
                <a:gd name="T4" fmla="*/ 254 w 254"/>
                <a:gd name="T5" fmla="*/ 0 h 49"/>
                <a:gd name="T6" fmla="*/ 55 w 254"/>
                <a:gd name="T7" fmla="*/ 0 h 49"/>
                <a:gd name="T8" fmla="*/ 0 w 254"/>
                <a:gd name="T9" fmla="*/ 49 h 49"/>
              </a:gdLst>
              <a:ahLst/>
              <a:cxnLst>
                <a:cxn ang="0">
                  <a:pos x="T0" y="T1"/>
                </a:cxn>
                <a:cxn ang="0">
                  <a:pos x="T2" y="T3"/>
                </a:cxn>
                <a:cxn ang="0">
                  <a:pos x="T4" y="T5"/>
                </a:cxn>
                <a:cxn ang="0">
                  <a:pos x="T6" y="T7"/>
                </a:cxn>
                <a:cxn ang="0">
                  <a:pos x="T8" y="T9"/>
                </a:cxn>
              </a:cxnLst>
              <a:rect l="0" t="0" r="r" b="b"/>
              <a:pathLst>
                <a:path w="254" h="49">
                  <a:moveTo>
                    <a:pt x="0" y="49"/>
                  </a:moveTo>
                  <a:lnTo>
                    <a:pt x="199" y="49"/>
                  </a:lnTo>
                  <a:lnTo>
                    <a:pt x="254" y="0"/>
                  </a:lnTo>
                  <a:lnTo>
                    <a:pt x="55" y="0"/>
                  </a:lnTo>
                  <a:lnTo>
                    <a:pt x="0" y="49"/>
                  </a:lnTo>
                  <a:close/>
                </a:path>
              </a:pathLst>
            </a:custGeom>
            <a:solidFill>
              <a:srgbClr val="CC8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38">
              <a:extLst>
                <a:ext uri="{FF2B5EF4-FFF2-40B4-BE49-F238E27FC236}">
                  <a16:creationId xmlns:a16="http://schemas.microsoft.com/office/drawing/2014/main" id="{3EE8CE16-B107-DB4B-8925-77050906D01B}"/>
                </a:ext>
              </a:extLst>
            </p:cNvPr>
            <p:cNvSpPr>
              <a:spLocks noChangeArrowheads="1"/>
            </p:cNvSpPr>
            <p:nvPr/>
          </p:nvSpPr>
          <p:spPr bwMode="auto">
            <a:xfrm>
              <a:off x="3288" y="1332"/>
              <a:ext cx="199" cy="19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Line 239">
              <a:extLst>
                <a:ext uri="{FF2B5EF4-FFF2-40B4-BE49-F238E27FC236}">
                  <a16:creationId xmlns:a16="http://schemas.microsoft.com/office/drawing/2014/main" id="{99D049EF-B07E-D744-AAF4-5E1D15541F01}"/>
                </a:ext>
              </a:extLst>
            </p:cNvPr>
            <p:cNvSpPr>
              <a:spLocks noChangeShapeType="1"/>
            </p:cNvSpPr>
            <p:nvPr/>
          </p:nvSpPr>
          <p:spPr bwMode="auto">
            <a:xfrm flipV="1">
              <a:off x="3338"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240">
              <a:extLst>
                <a:ext uri="{FF2B5EF4-FFF2-40B4-BE49-F238E27FC236}">
                  <a16:creationId xmlns:a16="http://schemas.microsoft.com/office/drawing/2014/main" id="{0D7F4FE3-783E-C44C-85CE-0B4488483CCC}"/>
                </a:ext>
              </a:extLst>
            </p:cNvPr>
            <p:cNvSpPr>
              <a:spLocks noChangeShapeType="1"/>
            </p:cNvSpPr>
            <p:nvPr/>
          </p:nvSpPr>
          <p:spPr bwMode="auto">
            <a:xfrm flipV="1">
              <a:off x="3390"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241">
              <a:extLst>
                <a:ext uri="{FF2B5EF4-FFF2-40B4-BE49-F238E27FC236}">
                  <a16:creationId xmlns:a16="http://schemas.microsoft.com/office/drawing/2014/main" id="{B38CA8BC-2042-EF41-AB02-218D719A3A04}"/>
                </a:ext>
              </a:extLst>
            </p:cNvPr>
            <p:cNvSpPr>
              <a:spLocks noChangeShapeType="1"/>
            </p:cNvSpPr>
            <p:nvPr/>
          </p:nvSpPr>
          <p:spPr bwMode="auto">
            <a:xfrm flipV="1">
              <a:off x="3443"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230">
            <a:extLst>
              <a:ext uri="{FF2B5EF4-FFF2-40B4-BE49-F238E27FC236}">
                <a16:creationId xmlns:a16="http://schemas.microsoft.com/office/drawing/2014/main" id="{54F7A96C-6B16-6D47-B92B-65E1D7B8E24A}"/>
              </a:ext>
            </a:extLst>
          </p:cNvPr>
          <p:cNvGrpSpPr>
            <a:grpSpLocks noChangeAspect="1"/>
          </p:cNvGrpSpPr>
          <p:nvPr/>
        </p:nvGrpSpPr>
        <p:grpSpPr bwMode="auto">
          <a:xfrm>
            <a:off x="1809181" y="2510675"/>
            <a:ext cx="833957" cy="814564"/>
            <a:chOff x="3091" y="1265"/>
            <a:chExt cx="473" cy="462"/>
          </a:xfrm>
        </p:grpSpPr>
        <p:sp>
          <p:nvSpPr>
            <p:cNvPr id="122" name="Rectangle 231">
              <a:extLst>
                <a:ext uri="{FF2B5EF4-FFF2-40B4-BE49-F238E27FC236}">
                  <a16:creationId xmlns:a16="http://schemas.microsoft.com/office/drawing/2014/main" id="{7F3B3BF4-F8FF-1843-B4AF-2F12536518F7}"/>
                </a:ext>
              </a:extLst>
            </p:cNvPr>
            <p:cNvSpPr>
              <a:spLocks noChangeArrowheads="1"/>
            </p:cNvSpPr>
            <p:nvPr/>
          </p:nvSpPr>
          <p:spPr bwMode="auto">
            <a:xfrm>
              <a:off x="3194" y="1265"/>
              <a:ext cx="370" cy="370"/>
            </a:xfrm>
            <a:prstGeom prst="rect">
              <a:avLst/>
            </a:prstGeom>
            <a:solidFill>
              <a:srgbClr val="0050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32">
              <a:extLst>
                <a:ext uri="{FF2B5EF4-FFF2-40B4-BE49-F238E27FC236}">
                  <a16:creationId xmlns:a16="http://schemas.microsoft.com/office/drawing/2014/main" id="{AF6ED168-F542-2048-A2E8-04C88902EF87}"/>
                </a:ext>
              </a:extLst>
            </p:cNvPr>
            <p:cNvSpPr>
              <a:spLocks/>
            </p:cNvSpPr>
            <p:nvPr/>
          </p:nvSpPr>
          <p:spPr bwMode="auto">
            <a:xfrm>
              <a:off x="3091" y="126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A8E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33">
              <a:extLst>
                <a:ext uri="{FF2B5EF4-FFF2-40B4-BE49-F238E27FC236}">
                  <a16:creationId xmlns:a16="http://schemas.microsoft.com/office/drawing/2014/main" id="{DE938516-4335-824E-B724-E14D0CEEBDE3}"/>
                </a:ext>
              </a:extLst>
            </p:cNvPr>
            <p:cNvSpPr>
              <a:spLocks/>
            </p:cNvSpPr>
            <p:nvPr/>
          </p:nvSpPr>
          <p:spPr bwMode="auto">
            <a:xfrm>
              <a:off x="309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34">
              <a:extLst>
                <a:ext uri="{FF2B5EF4-FFF2-40B4-BE49-F238E27FC236}">
                  <a16:creationId xmlns:a16="http://schemas.microsoft.com/office/drawing/2014/main" id="{93B811E5-E510-7646-ABB7-E7E414904ADE}"/>
                </a:ext>
              </a:extLst>
            </p:cNvPr>
            <p:cNvSpPr>
              <a:spLocks/>
            </p:cNvSpPr>
            <p:nvPr/>
          </p:nvSpPr>
          <p:spPr bwMode="auto">
            <a:xfrm>
              <a:off x="3461" y="1265"/>
              <a:ext cx="103" cy="462"/>
            </a:xfrm>
            <a:custGeom>
              <a:avLst/>
              <a:gdLst>
                <a:gd name="T0" fmla="*/ 103 w 103"/>
                <a:gd name="T1" fmla="*/ 0 h 462"/>
                <a:gd name="T2" fmla="*/ 0 w 103"/>
                <a:gd name="T3" fmla="*/ 92 h 462"/>
                <a:gd name="T4" fmla="*/ 0 w 103"/>
                <a:gd name="T5" fmla="*/ 462 h 462"/>
                <a:gd name="T6" fmla="*/ 103 w 103"/>
                <a:gd name="T7" fmla="*/ 370 h 462"/>
                <a:gd name="T8" fmla="*/ 103 w 103"/>
                <a:gd name="T9" fmla="*/ 0 h 462"/>
              </a:gdLst>
              <a:ahLst/>
              <a:cxnLst>
                <a:cxn ang="0">
                  <a:pos x="T0" y="T1"/>
                </a:cxn>
                <a:cxn ang="0">
                  <a:pos x="T2" y="T3"/>
                </a:cxn>
                <a:cxn ang="0">
                  <a:pos x="T4" y="T5"/>
                </a:cxn>
                <a:cxn ang="0">
                  <a:pos x="T6" y="T7"/>
                </a:cxn>
                <a:cxn ang="0">
                  <a:pos x="T8" y="T9"/>
                </a:cxn>
              </a:cxnLst>
              <a:rect l="0" t="0" r="r" b="b"/>
              <a:pathLst>
                <a:path w="103" h="462">
                  <a:moveTo>
                    <a:pt x="103" y="0"/>
                  </a:moveTo>
                  <a:lnTo>
                    <a:pt x="0" y="92"/>
                  </a:lnTo>
                  <a:lnTo>
                    <a:pt x="0" y="462"/>
                  </a:lnTo>
                  <a:lnTo>
                    <a:pt x="103" y="370"/>
                  </a:lnTo>
                  <a:lnTo>
                    <a:pt x="103" y="0"/>
                  </a:lnTo>
                  <a:close/>
                </a:path>
              </a:pathLst>
            </a:custGeom>
            <a:solidFill>
              <a:srgbClr val="33C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35">
              <a:extLst>
                <a:ext uri="{FF2B5EF4-FFF2-40B4-BE49-F238E27FC236}">
                  <a16:creationId xmlns:a16="http://schemas.microsoft.com/office/drawing/2014/main" id="{FD34963F-FFE1-F24D-9032-B0E58095EA38}"/>
                </a:ext>
              </a:extLst>
            </p:cNvPr>
            <p:cNvSpPr>
              <a:spLocks/>
            </p:cNvSpPr>
            <p:nvPr/>
          </p:nvSpPr>
          <p:spPr bwMode="auto">
            <a:xfrm>
              <a:off x="3091" y="1635"/>
              <a:ext cx="473" cy="92"/>
            </a:xfrm>
            <a:custGeom>
              <a:avLst/>
              <a:gdLst>
                <a:gd name="T0" fmla="*/ 0 w 473"/>
                <a:gd name="T1" fmla="*/ 92 h 92"/>
                <a:gd name="T2" fmla="*/ 370 w 473"/>
                <a:gd name="T3" fmla="*/ 92 h 92"/>
                <a:gd name="T4" fmla="*/ 473 w 473"/>
                <a:gd name="T5" fmla="*/ 0 h 92"/>
                <a:gd name="T6" fmla="*/ 103 w 473"/>
                <a:gd name="T7" fmla="*/ 0 h 92"/>
                <a:gd name="T8" fmla="*/ 0 w 473"/>
                <a:gd name="T9" fmla="*/ 92 h 92"/>
              </a:gdLst>
              <a:ahLst/>
              <a:cxnLst>
                <a:cxn ang="0">
                  <a:pos x="T0" y="T1"/>
                </a:cxn>
                <a:cxn ang="0">
                  <a:pos x="T2" y="T3"/>
                </a:cxn>
                <a:cxn ang="0">
                  <a:pos x="T4" y="T5"/>
                </a:cxn>
                <a:cxn ang="0">
                  <a:pos x="T6" y="T7"/>
                </a:cxn>
                <a:cxn ang="0">
                  <a:pos x="T8" y="T9"/>
                </a:cxn>
              </a:cxnLst>
              <a:rect l="0" t="0" r="r" b="b"/>
              <a:pathLst>
                <a:path w="473" h="92">
                  <a:moveTo>
                    <a:pt x="0" y="92"/>
                  </a:moveTo>
                  <a:lnTo>
                    <a:pt x="370" y="92"/>
                  </a:lnTo>
                  <a:lnTo>
                    <a:pt x="473" y="0"/>
                  </a:lnTo>
                  <a:lnTo>
                    <a:pt x="103" y="0"/>
                  </a:lnTo>
                  <a:lnTo>
                    <a:pt x="0" y="92"/>
                  </a:lnTo>
                  <a:close/>
                </a:path>
              </a:pathLst>
            </a:custGeom>
            <a:solidFill>
              <a:srgbClr val="008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36">
              <a:extLst>
                <a:ext uri="{FF2B5EF4-FFF2-40B4-BE49-F238E27FC236}">
                  <a16:creationId xmlns:a16="http://schemas.microsoft.com/office/drawing/2014/main" id="{0F912D91-E693-EC4B-95CC-9FEBDD6890D9}"/>
                </a:ext>
              </a:extLst>
            </p:cNvPr>
            <p:cNvSpPr>
              <a:spLocks/>
            </p:cNvSpPr>
            <p:nvPr/>
          </p:nvSpPr>
          <p:spPr bwMode="auto">
            <a:xfrm>
              <a:off x="3233" y="1332"/>
              <a:ext cx="55" cy="247"/>
            </a:xfrm>
            <a:custGeom>
              <a:avLst/>
              <a:gdLst>
                <a:gd name="T0" fmla="*/ 55 w 55"/>
                <a:gd name="T1" fmla="*/ 0 h 247"/>
                <a:gd name="T2" fmla="*/ 0 w 55"/>
                <a:gd name="T3" fmla="*/ 49 h 247"/>
                <a:gd name="T4" fmla="*/ 0 w 55"/>
                <a:gd name="T5" fmla="*/ 247 h 247"/>
                <a:gd name="T6" fmla="*/ 55 w 55"/>
                <a:gd name="T7" fmla="*/ 198 h 247"/>
                <a:gd name="T8" fmla="*/ 55 w 55"/>
                <a:gd name="T9" fmla="*/ 0 h 247"/>
              </a:gdLst>
              <a:ahLst/>
              <a:cxnLst>
                <a:cxn ang="0">
                  <a:pos x="T0" y="T1"/>
                </a:cxn>
                <a:cxn ang="0">
                  <a:pos x="T2" y="T3"/>
                </a:cxn>
                <a:cxn ang="0">
                  <a:pos x="T4" y="T5"/>
                </a:cxn>
                <a:cxn ang="0">
                  <a:pos x="T6" y="T7"/>
                </a:cxn>
                <a:cxn ang="0">
                  <a:pos x="T8" y="T9"/>
                </a:cxn>
              </a:cxnLst>
              <a:rect l="0" t="0" r="r" b="b"/>
              <a:pathLst>
                <a:path w="55" h="247">
                  <a:moveTo>
                    <a:pt x="55" y="0"/>
                  </a:moveTo>
                  <a:lnTo>
                    <a:pt x="0" y="49"/>
                  </a:lnTo>
                  <a:lnTo>
                    <a:pt x="0" y="247"/>
                  </a:lnTo>
                  <a:lnTo>
                    <a:pt x="55" y="198"/>
                  </a:lnTo>
                  <a:lnTo>
                    <a:pt x="55" y="0"/>
                  </a:lnTo>
                  <a:close/>
                </a:path>
              </a:pathLst>
            </a:custGeom>
            <a:solidFill>
              <a:srgbClr val="FBC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37">
              <a:extLst>
                <a:ext uri="{FF2B5EF4-FFF2-40B4-BE49-F238E27FC236}">
                  <a16:creationId xmlns:a16="http://schemas.microsoft.com/office/drawing/2014/main" id="{95FE73EA-00E9-B34A-8075-157242DAA89D}"/>
                </a:ext>
              </a:extLst>
            </p:cNvPr>
            <p:cNvSpPr>
              <a:spLocks/>
            </p:cNvSpPr>
            <p:nvPr/>
          </p:nvSpPr>
          <p:spPr bwMode="auto">
            <a:xfrm>
              <a:off x="3233" y="1530"/>
              <a:ext cx="254" cy="49"/>
            </a:xfrm>
            <a:custGeom>
              <a:avLst/>
              <a:gdLst>
                <a:gd name="T0" fmla="*/ 0 w 254"/>
                <a:gd name="T1" fmla="*/ 49 h 49"/>
                <a:gd name="T2" fmla="*/ 199 w 254"/>
                <a:gd name="T3" fmla="*/ 49 h 49"/>
                <a:gd name="T4" fmla="*/ 254 w 254"/>
                <a:gd name="T5" fmla="*/ 0 h 49"/>
                <a:gd name="T6" fmla="*/ 55 w 254"/>
                <a:gd name="T7" fmla="*/ 0 h 49"/>
                <a:gd name="T8" fmla="*/ 0 w 254"/>
                <a:gd name="T9" fmla="*/ 49 h 49"/>
              </a:gdLst>
              <a:ahLst/>
              <a:cxnLst>
                <a:cxn ang="0">
                  <a:pos x="T0" y="T1"/>
                </a:cxn>
                <a:cxn ang="0">
                  <a:pos x="T2" y="T3"/>
                </a:cxn>
                <a:cxn ang="0">
                  <a:pos x="T4" y="T5"/>
                </a:cxn>
                <a:cxn ang="0">
                  <a:pos x="T6" y="T7"/>
                </a:cxn>
                <a:cxn ang="0">
                  <a:pos x="T8" y="T9"/>
                </a:cxn>
              </a:cxnLst>
              <a:rect l="0" t="0" r="r" b="b"/>
              <a:pathLst>
                <a:path w="254" h="49">
                  <a:moveTo>
                    <a:pt x="0" y="49"/>
                  </a:moveTo>
                  <a:lnTo>
                    <a:pt x="199" y="49"/>
                  </a:lnTo>
                  <a:lnTo>
                    <a:pt x="254" y="0"/>
                  </a:lnTo>
                  <a:lnTo>
                    <a:pt x="55" y="0"/>
                  </a:lnTo>
                  <a:lnTo>
                    <a:pt x="0" y="49"/>
                  </a:lnTo>
                  <a:close/>
                </a:path>
              </a:pathLst>
            </a:custGeom>
            <a:solidFill>
              <a:srgbClr val="CC8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238">
              <a:extLst>
                <a:ext uri="{FF2B5EF4-FFF2-40B4-BE49-F238E27FC236}">
                  <a16:creationId xmlns:a16="http://schemas.microsoft.com/office/drawing/2014/main" id="{320A53A7-C307-724E-91FA-A74D6B5A7237}"/>
                </a:ext>
              </a:extLst>
            </p:cNvPr>
            <p:cNvSpPr>
              <a:spLocks noChangeArrowheads="1"/>
            </p:cNvSpPr>
            <p:nvPr/>
          </p:nvSpPr>
          <p:spPr bwMode="auto">
            <a:xfrm>
              <a:off x="3288" y="1332"/>
              <a:ext cx="199" cy="19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Line 239">
              <a:extLst>
                <a:ext uri="{FF2B5EF4-FFF2-40B4-BE49-F238E27FC236}">
                  <a16:creationId xmlns:a16="http://schemas.microsoft.com/office/drawing/2014/main" id="{005F740E-C93C-7748-96E5-9AB0D9163688}"/>
                </a:ext>
              </a:extLst>
            </p:cNvPr>
            <p:cNvSpPr>
              <a:spLocks noChangeShapeType="1"/>
            </p:cNvSpPr>
            <p:nvPr/>
          </p:nvSpPr>
          <p:spPr bwMode="auto">
            <a:xfrm flipV="1">
              <a:off x="3338"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240">
              <a:extLst>
                <a:ext uri="{FF2B5EF4-FFF2-40B4-BE49-F238E27FC236}">
                  <a16:creationId xmlns:a16="http://schemas.microsoft.com/office/drawing/2014/main" id="{E74F7A6F-E099-0F4F-9B40-C46070AF70C9}"/>
                </a:ext>
              </a:extLst>
            </p:cNvPr>
            <p:cNvSpPr>
              <a:spLocks noChangeShapeType="1"/>
            </p:cNvSpPr>
            <p:nvPr/>
          </p:nvSpPr>
          <p:spPr bwMode="auto">
            <a:xfrm flipV="1">
              <a:off x="3390"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241">
              <a:extLst>
                <a:ext uri="{FF2B5EF4-FFF2-40B4-BE49-F238E27FC236}">
                  <a16:creationId xmlns:a16="http://schemas.microsoft.com/office/drawing/2014/main" id="{A6D7B2FC-A0B4-994E-B790-ED8FA74DDF10}"/>
                </a:ext>
              </a:extLst>
            </p:cNvPr>
            <p:cNvSpPr>
              <a:spLocks noChangeShapeType="1"/>
            </p:cNvSpPr>
            <p:nvPr/>
          </p:nvSpPr>
          <p:spPr bwMode="auto">
            <a:xfrm flipV="1">
              <a:off x="3443" y="1370"/>
              <a:ext cx="0" cy="120"/>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032" name="Picture 8">
            <a:extLst>
              <a:ext uri="{FF2B5EF4-FFF2-40B4-BE49-F238E27FC236}">
                <a16:creationId xmlns:a16="http://schemas.microsoft.com/office/drawing/2014/main" id="{6A1BBA93-A99F-B24A-BAA7-1C35622E87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713" y="3352306"/>
            <a:ext cx="833957" cy="24700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1BDAD47D-4648-6B41-B251-A960DFF8D2D7}"/>
              </a:ext>
            </a:extLst>
          </p:cNvPr>
          <p:cNvGrpSpPr/>
          <p:nvPr/>
        </p:nvGrpSpPr>
        <p:grpSpPr>
          <a:xfrm>
            <a:off x="1567308" y="2477198"/>
            <a:ext cx="339726" cy="303212"/>
            <a:chOff x="5259405" y="3811627"/>
            <a:chExt cx="339726" cy="303212"/>
          </a:xfrm>
        </p:grpSpPr>
        <p:sp>
          <p:nvSpPr>
            <p:cNvPr id="14" name="Freeform 37">
              <a:extLst>
                <a:ext uri="{FF2B5EF4-FFF2-40B4-BE49-F238E27FC236}">
                  <a16:creationId xmlns:a16="http://schemas.microsoft.com/office/drawing/2014/main" id="{16ED3252-7F5A-C742-AC53-8E3F5AC9A8E2}"/>
                </a:ext>
              </a:extLst>
            </p:cNvPr>
            <p:cNvSpPr>
              <a:spLocks noEditPoints="1"/>
            </p:cNvSpPr>
            <p:nvPr/>
          </p:nvSpPr>
          <p:spPr bwMode="auto">
            <a:xfrm>
              <a:off x="5259405" y="3906877"/>
              <a:ext cx="309563" cy="207962"/>
            </a:xfrm>
            <a:custGeom>
              <a:avLst/>
              <a:gdLst>
                <a:gd name="T0" fmla="*/ 19 w 195"/>
                <a:gd name="T1" fmla="*/ 103 h 131"/>
                <a:gd name="T2" fmla="*/ 0 w 195"/>
                <a:gd name="T3" fmla="*/ 103 h 131"/>
                <a:gd name="T4" fmla="*/ 0 w 195"/>
                <a:gd name="T5" fmla="*/ 131 h 131"/>
                <a:gd name="T6" fmla="*/ 195 w 195"/>
                <a:gd name="T7" fmla="*/ 131 h 131"/>
                <a:gd name="T8" fmla="*/ 19 w 195"/>
                <a:gd name="T9" fmla="*/ 131 h 131"/>
                <a:gd name="T10" fmla="*/ 19 w 195"/>
                <a:gd name="T11" fmla="*/ 103 h 131"/>
                <a:gd name="T12" fmla="*/ 19 w 195"/>
                <a:gd name="T13" fmla="*/ 49 h 131"/>
                <a:gd name="T14" fmla="*/ 0 w 195"/>
                <a:gd name="T15" fmla="*/ 49 h 131"/>
                <a:gd name="T16" fmla="*/ 0 w 195"/>
                <a:gd name="T17" fmla="*/ 76 h 131"/>
                <a:gd name="T18" fmla="*/ 19 w 195"/>
                <a:gd name="T19" fmla="*/ 76 h 131"/>
                <a:gd name="T20" fmla="*/ 19 w 195"/>
                <a:gd name="T21" fmla="*/ 49 h 131"/>
                <a:gd name="T22" fmla="*/ 19 w 195"/>
                <a:gd name="T23" fmla="*/ 0 h 131"/>
                <a:gd name="T24" fmla="*/ 0 w 195"/>
                <a:gd name="T25" fmla="*/ 0 h 131"/>
                <a:gd name="T26" fmla="*/ 0 w 195"/>
                <a:gd name="T27" fmla="*/ 18 h 131"/>
                <a:gd name="T28" fmla="*/ 19 w 195"/>
                <a:gd name="T29" fmla="*/ 18 h 131"/>
                <a:gd name="T30" fmla="*/ 19 w 195"/>
                <a:gd name="T3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131">
                  <a:moveTo>
                    <a:pt x="19" y="103"/>
                  </a:moveTo>
                  <a:lnTo>
                    <a:pt x="0" y="103"/>
                  </a:lnTo>
                  <a:lnTo>
                    <a:pt x="0" y="131"/>
                  </a:lnTo>
                  <a:lnTo>
                    <a:pt x="195" y="131"/>
                  </a:lnTo>
                  <a:lnTo>
                    <a:pt x="19" y="131"/>
                  </a:lnTo>
                  <a:lnTo>
                    <a:pt x="19" y="103"/>
                  </a:lnTo>
                  <a:moveTo>
                    <a:pt x="19" y="49"/>
                  </a:moveTo>
                  <a:lnTo>
                    <a:pt x="0" y="49"/>
                  </a:lnTo>
                  <a:lnTo>
                    <a:pt x="0" y="76"/>
                  </a:lnTo>
                  <a:lnTo>
                    <a:pt x="19" y="76"/>
                  </a:lnTo>
                  <a:lnTo>
                    <a:pt x="19" y="49"/>
                  </a:lnTo>
                  <a:moveTo>
                    <a:pt x="19" y="0"/>
                  </a:moveTo>
                  <a:lnTo>
                    <a:pt x="0" y="0"/>
                  </a:lnTo>
                  <a:lnTo>
                    <a:pt x="0" y="18"/>
                  </a:lnTo>
                  <a:lnTo>
                    <a:pt x="19" y="18"/>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5" name="Freeform 42">
              <a:extLst>
                <a:ext uri="{FF2B5EF4-FFF2-40B4-BE49-F238E27FC236}">
                  <a16:creationId xmlns:a16="http://schemas.microsoft.com/office/drawing/2014/main" id="{ED9E5782-0E66-D045-9BC5-00DB2697721E}"/>
                </a:ext>
              </a:extLst>
            </p:cNvPr>
            <p:cNvSpPr>
              <a:spLocks/>
            </p:cNvSpPr>
            <p:nvPr/>
          </p:nvSpPr>
          <p:spPr bwMode="auto">
            <a:xfrm>
              <a:off x="5259405" y="3898939"/>
              <a:ext cx="30163" cy="7937"/>
            </a:xfrm>
            <a:custGeom>
              <a:avLst/>
              <a:gdLst>
                <a:gd name="T0" fmla="*/ 0 w 22"/>
                <a:gd name="T1" fmla="*/ 0 h 6"/>
                <a:gd name="T2" fmla="*/ 0 w 22"/>
                <a:gd name="T3" fmla="*/ 6 h 6"/>
                <a:gd name="T4" fmla="*/ 22 w 22"/>
                <a:gd name="T5" fmla="*/ 6 h 6"/>
                <a:gd name="T6" fmla="*/ 12 w 22"/>
                <a:gd name="T7" fmla="*/ 6 h 6"/>
                <a:gd name="T8" fmla="*/ 0 w 22"/>
                <a:gd name="T9" fmla="*/ 0 h 6"/>
              </a:gdLst>
              <a:ahLst/>
              <a:cxnLst>
                <a:cxn ang="0">
                  <a:pos x="T0" y="T1"/>
                </a:cxn>
                <a:cxn ang="0">
                  <a:pos x="T2" y="T3"/>
                </a:cxn>
                <a:cxn ang="0">
                  <a:pos x="T4" y="T5"/>
                </a:cxn>
                <a:cxn ang="0">
                  <a:pos x="T6" y="T7"/>
                </a:cxn>
                <a:cxn ang="0">
                  <a:pos x="T8" y="T9"/>
                </a:cxn>
              </a:cxnLst>
              <a:rect l="0" t="0" r="r" b="b"/>
              <a:pathLst>
                <a:path w="22" h="6">
                  <a:moveTo>
                    <a:pt x="0" y="0"/>
                  </a:moveTo>
                  <a:cubicBezTo>
                    <a:pt x="0" y="6"/>
                    <a:pt x="0" y="6"/>
                    <a:pt x="0" y="6"/>
                  </a:cubicBezTo>
                  <a:cubicBezTo>
                    <a:pt x="22" y="6"/>
                    <a:pt x="22" y="6"/>
                    <a:pt x="22" y="6"/>
                  </a:cubicBezTo>
                  <a:cubicBezTo>
                    <a:pt x="12" y="6"/>
                    <a:pt x="12" y="6"/>
                    <a:pt x="12" y="6"/>
                  </a:cubicBezTo>
                  <a:cubicBezTo>
                    <a:pt x="8" y="6"/>
                    <a:pt x="3"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6" name="Freeform 45">
              <a:extLst>
                <a:ext uri="{FF2B5EF4-FFF2-40B4-BE49-F238E27FC236}">
                  <a16:creationId xmlns:a16="http://schemas.microsoft.com/office/drawing/2014/main" id="{9F31AF87-1A39-5E44-B8CB-989A601C6BF5}"/>
                </a:ext>
              </a:extLst>
            </p:cNvPr>
            <p:cNvSpPr>
              <a:spLocks noEditPoints="1"/>
            </p:cNvSpPr>
            <p:nvPr/>
          </p:nvSpPr>
          <p:spPr bwMode="auto">
            <a:xfrm>
              <a:off x="5537218" y="3811627"/>
              <a:ext cx="61913" cy="303212"/>
            </a:xfrm>
            <a:custGeom>
              <a:avLst/>
              <a:gdLst>
                <a:gd name="T0" fmla="*/ 39 w 39"/>
                <a:gd name="T1" fmla="*/ 163 h 191"/>
                <a:gd name="T2" fmla="*/ 20 w 39"/>
                <a:gd name="T3" fmla="*/ 163 h 191"/>
                <a:gd name="T4" fmla="*/ 20 w 39"/>
                <a:gd name="T5" fmla="*/ 191 h 191"/>
                <a:gd name="T6" fmla="*/ 39 w 39"/>
                <a:gd name="T7" fmla="*/ 191 h 191"/>
                <a:gd name="T8" fmla="*/ 39 w 39"/>
                <a:gd name="T9" fmla="*/ 163 h 191"/>
                <a:gd name="T10" fmla="*/ 39 w 39"/>
                <a:gd name="T11" fmla="*/ 0 h 191"/>
                <a:gd name="T12" fmla="*/ 0 w 39"/>
                <a:gd name="T13" fmla="*/ 0 h 191"/>
                <a:gd name="T14" fmla="*/ 20 w 39"/>
                <a:gd name="T15" fmla="*/ 0 h 191"/>
                <a:gd name="T16" fmla="*/ 20 w 39"/>
                <a:gd name="T17" fmla="*/ 136 h 191"/>
                <a:gd name="T18" fmla="*/ 39 w 39"/>
                <a:gd name="T19" fmla="*/ 136 h 191"/>
                <a:gd name="T20" fmla="*/ 39 w 39"/>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191">
                  <a:moveTo>
                    <a:pt x="39" y="163"/>
                  </a:moveTo>
                  <a:lnTo>
                    <a:pt x="20" y="163"/>
                  </a:lnTo>
                  <a:lnTo>
                    <a:pt x="20" y="191"/>
                  </a:lnTo>
                  <a:lnTo>
                    <a:pt x="39" y="191"/>
                  </a:lnTo>
                  <a:lnTo>
                    <a:pt x="39" y="163"/>
                  </a:lnTo>
                  <a:moveTo>
                    <a:pt x="39" y="0"/>
                  </a:moveTo>
                  <a:lnTo>
                    <a:pt x="0" y="0"/>
                  </a:lnTo>
                  <a:lnTo>
                    <a:pt x="20" y="0"/>
                  </a:lnTo>
                  <a:lnTo>
                    <a:pt x="20" y="136"/>
                  </a:lnTo>
                  <a:lnTo>
                    <a:pt x="39" y="136"/>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7" name="Rectangle 47">
              <a:extLst>
                <a:ext uri="{FF2B5EF4-FFF2-40B4-BE49-F238E27FC236}">
                  <a16:creationId xmlns:a16="http://schemas.microsoft.com/office/drawing/2014/main" id="{25A169F0-451F-8146-AC93-D54F0B864187}"/>
                </a:ext>
              </a:extLst>
            </p:cNvPr>
            <p:cNvSpPr>
              <a:spLocks noChangeArrowheads="1"/>
            </p:cNvSpPr>
            <p:nvPr/>
          </p:nvSpPr>
          <p:spPr bwMode="auto">
            <a:xfrm>
              <a:off x="5568968" y="4027527"/>
              <a:ext cx="30163" cy="4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8" name="Freeform 52">
              <a:extLst>
                <a:ext uri="{FF2B5EF4-FFF2-40B4-BE49-F238E27FC236}">
                  <a16:creationId xmlns:a16="http://schemas.microsoft.com/office/drawing/2014/main" id="{550E0E95-6F13-5148-8B9A-630FC5CD1C28}"/>
                </a:ext>
              </a:extLst>
            </p:cNvPr>
            <p:cNvSpPr>
              <a:spLocks/>
            </p:cNvSpPr>
            <p:nvPr/>
          </p:nvSpPr>
          <p:spPr bwMode="auto">
            <a:xfrm>
              <a:off x="5289568" y="3884652"/>
              <a:ext cx="96838" cy="22225"/>
            </a:xfrm>
            <a:custGeom>
              <a:avLst/>
              <a:gdLst>
                <a:gd name="T0" fmla="*/ 74 w 74"/>
                <a:gd name="T1" fmla="*/ 0 h 17"/>
                <a:gd name="T2" fmla="*/ 57 w 74"/>
                <a:gd name="T3" fmla="*/ 17 h 17"/>
                <a:gd name="T4" fmla="*/ 0 w 74"/>
                <a:gd name="T5" fmla="*/ 17 h 17"/>
                <a:gd name="T6" fmla="*/ 74 w 74"/>
                <a:gd name="T7" fmla="*/ 17 h 17"/>
                <a:gd name="T8" fmla="*/ 74 w 74"/>
                <a:gd name="T9" fmla="*/ 0 h 17"/>
              </a:gdLst>
              <a:ahLst/>
              <a:cxnLst>
                <a:cxn ang="0">
                  <a:pos x="T0" y="T1"/>
                </a:cxn>
                <a:cxn ang="0">
                  <a:pos x="T2" y="T3"/>
                </a:cxn>
                <a:cxn ang="0">
                  <a:pos x="T4" y="T5"/>
                </a:cxn>
                <a:cxn ang="0">
                  <a:pos x="T6" y="T7"/>
                </a:cxn>
                <a:cxn ang="0">
                  <a:pos x="T8" y="T9"/>
                </a:cxn>
              </a:cxnLst>
              <a:rect l="0" t="0" r="r" b="b"/>
              <a:pathLst>
                <a:path w="74" h="17">
                  <a:moveTo>
                    <a:pt x="74" y="0"/>
                  </a:moveTo>
                  <a:cubicBezTo>
                    <a:pt x="74" y="9"/>
                    <a:pt x="66" y="17"/>
                    <a:pt x="57" y="17"/>
                  </a:cubicBezTo>
                  <a:cubicBezTo>
                    <a:pt x="0" y="17"/>
                    <a:pt x="0" y="17"/>
                    <a:pt x="0" y="17"/>
                  </a:cubicBezTo>
                  <a:cubicBezTo>
                    <a:pt x="74" y="17"/>
                    <a:pt x="74" y="17"/>
                    <a:pt x="74" y="17"/>
                  </a:cubicBezTo>
                  <a:cubicBezTo>
                    <a:pt x="74" y="0"/>
                    <a:pt x="74"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9" name="Freeform 54">
              <a:extLst>
                <a:ext uri="{FF2B5EF4-FFF2-40B4-BE49-F238E27FC236}">
                  <a16:creationId xmlns:a16="http://schemas.microsoft.com/office/drawing/2014/main" id="{8CB81E6D-C93D-FB42-8824-AF380143CA9B}"/>
                </a:ext>
              </a:extLst>
            </p:cNvPr>
            <p:cNvSpPr>
              <a:spLocks/>
            </p:cNvSpPr>
            <p:nvPr/>
          </p:nvSpPr>
          <p:spPr bwMode="auto">
            <a:xfrm>
              <a:off x="5416568" y="3811627"/>
              <a:ext cx="55563" cy="303212"/>
            </a:xfrm>
            <a:custGeom>
              <a:avLst/>
              <a:gdLst>
                <a:gd name="T0" fmla="*/ 0 w 43"/>
                <a:gd name="T1" fmla="*/ 217 h 236"/>
                <a:gd name="T2" fmla="*/ 0 w 43"/>
                <a:gd name="T3" fmla="*/ 24 h 236"/>
                <a:gd name="T4" fmla="*/ 19 w 43"/>
                <a:gd name="T5" fmla="*/ 0 h 236"/>
                <a:gd name="T6" fmla="*/ 43 w 43"/>
                <a:gd name="T7" fmla="*/ 24 h 236"/>
                <a:gd name="T8" fmla="*/ 43 w 43"/>
                <a:gd name="T9" fmla="*/ 217 h 236"/>
                <a:gd name="T10" fmla="*/ 19 w 43"/>
                <a:gd name="T11" fmla="*/ 236 h 236"/>
                <a:gd name="T12" fmla="*/ 0 w 43"/>
                <a:gd name="T13" fmla="*/ 217 h 236"/>
              </a:gdLst>
              <a:ahLst/>
              <a:cxnLst>
                <a:cxn ang="0">
                  <a:pos x="T0" y="T1"/>
                </a:cxn>
                <a:cxn ang="0">
                  <a:pos x="T2" y="T3"/>
                </a:cxn>
                <a:cxn ang="0">
                  <a:pos x="T4" y="T5"/>
                </a:cxn>
                <a:cxn ang="0">
                  <a:pos x="T6" y="T7"/>
                </a:cxn>
                <a:cxn ang="0">
                  <a:pos x="T8" y="T9"/>
                </a:cxn>
                <a:cxn ang="0">
                  <a:pos x="T10" y="T11"/>
                </a:cxn>
                <a:cxn ang="0">
                  <a:pos x="T12" y="T13"/>
                </a:cxn>
              </a:cxnLst>
              <a:rect l="0" t="0" r="r" b="b"/>
              <a:pathLst>
                <a:path w="43" h="236">
                  <a:moveTo>
                    <a:pt x="0" y="217"/>
                  </a:moveTo>
                  <a:cubicBezTo>
                    <a:pt x="0" y="24"/>
                    <a:pt x="0" y="24"/>
                    <a:pt x="0" y="24"/>
                  </a:cubicBezTo>
                  <a:cubicBezTo>
                    <a:pt x="0" y="9"/>
                    <a:pt x="9" y="0"/>
                    <a:pt x="19" y="0"/>
                  </a:cubicBezTo>
                  <a:cubicBezTo>
                    <a:pt x="34" y="0"/>
                    <a:pt x="43" y="9"/>
                    <a:pt x="43" y="24"/>
                  </a:cubicBezTo>
                  <a:cubicBezTo>
                    <a:pt x="43" y="217"/>
                    <a:pt x="43" y="217"/>
                    <a:pt x="43" y="217"/>
                  </a:cubicBezTo>
                  <a:cubicBezTo>
                    <a:pt x="43" y="226"/>
                    <a:pt x="34" y="236"/>
                    <a:pt x="19" y="236"/>
                  </a:cubicBezTo>
                  <a:cubicBezTo>
                    <a:pt x="9" y="236"/>
                    <a:pt x="0" y="226"/>
                    <a:pt x="0" y="2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0" name="Freeform 55">
              <a:extLst>
                <a:ext uri="{FF2B5EF4-FFF2-40B4-BE49-F238E27FC236}">
                  <a16:creationId xmlns:a16="http://schemas.microsoft.com/office/drawing/2014/main" id="{0A7201CE-00ED-F34C-A324-416D0B2B7D51}"/>
                </a:ext>
              </a:extLst>
            </p:cNvPr>
            <p:cNvSpPr>
              <a:spLocks/>
            </p:cNvSpPr>
            <p:nvPr/>
          </p:nvSpPr>
          <p:spPr bwMode="auto">
            <a:xfrm>
              <a:off x="5289568" y="3935452"/>
              <a:ext cx="309563" cy="55562"/>
            </a:xfrm>
            <a:custGeom>
              <a:avLst/>
              <a:gdLst>
                <a:gd name="T0" fmla="*/ 20 w 237"/>
                <a:gd name="T1" fmla="*/ 0 h 44"/>
                <a:gd name="T2" fmla="*/ 212 w 237"/>
                <a:gd name="T3" fmla="*/ 0 h 44"/>
                <a:gd name="T4" fmla="*/ 237 w 237"/>
                <a:gd name="T5" fmla="*/ 24 h 44"/>
                <a:gd name="T6" fmla="*/ 212 w 237"/>
                <a:gd name="T7" fmla="*/ 44 h 44"/>
                <a:gd name="T8" fmla="*/ 20 w 237"/>
                <a:gd name="T9" fmla="*/ 44 h 44"/>
                <a:gd name="T10" fmla="*/ 0 w 237"/>
                <a:gd name="T11" fmla="*/ 24 h 44"/>
                <a:gd name="T12" fmla="*/ 20 w 237"/>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237" h="44">
                  <a:moveTo>
                    <a:pt x="20" y="0"/>
                  </a:moveTo>
                  <a:cubicBezTo>
                    <a:pt x="212" y="0"/>
                    <a:pt x="212" y="0"/>
                    <a:pt x="212" y="0"/>
                  </a:cubicBezTo>
                  <a:cubicBezTo>
                    <a:pt x="227" y="0"/>
                    <a:pt x="237" y="10"/>
                    <a:pt x="237" y="24"/>
                  </a:cubicBezTo>
                  <a:cubicBezTo>
                    <a:pt x="237" y="34"/>
                    <a:pt x="227" y="44"/>
                    <a:pt x="212" y="44"/>
                  </a:cubicBezTo>
                  <a:cubicBezTo>
                    <a:pt x="20" y="44"/>
                    <a:pt x="20" y="44"/>
                    <a:pt x="20" y="44"/>
                  </a:cubicBezTo>
                  <a:cubicBezTo>
                    <a:pt x="10" y="44"/>
                    <a:pt x="0" y="34"/>
                    <a:pt x="0" y="24"/>
                  </a:cubicBezTo>
                  <a:cubicBezTo>
                    <a:pt x="0" y="10"/>
                    <a:pt x="10" y="0"/>
                    <a:pt x="2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1" name="Freeform 56">
              <a:extLst>
                <a:ext uri="{FF2B5EF4-FFF2-40B4-BE49-F238E27FC236}">
                  <a16:creationId xmlns:a16="http://schemas.microsoft.com/office/drawing/2014/main" id="{50AF07A3-0214-404B-A224-148F8D40997F}"/>
                </a:ext>
              </a:extLst>
            </p:cNvPr>
            <p:cNvSpPr>
              <a:spLocks/>
            </p:cNvSpPr>
            <p:nvPr/>
          </p:nvSpPr>
          <p:spPr bwMode="auto">
            <a:xfrm>
              <a:off x="5311793" y="3844964"/>
              <a:ext cx="252413" cy="246062"/>
            </a:xfrm>
            <a:custGeom>
              <a:avLst/>
              <a:gdLst>
                <a:gd name="T0" fmla="*/ 10 w 192"/>
                <a:gd name="T1" fmla="*/ 148 h 192"/>
                <a:gd name="T2" fmla="*/ 148 w 192"/>
                <a:gd name="T3" fmla="*/ 10 h 192"/>
                <a:gd name="T4" fmla="*/ 182 w 192"/>
                <a:gd name="T5" fmla="*/ 10 h 192"/>
                <a:gd name="T6" fmla="*/ 182 w 192"/>
                <a:gd name="T7" fmla="*/ 44 h 192"/>
                <a:gd name="T8" fmla="*/ 44 w 192"/>
                <a:gd name="T9" fmla="*/ 182 h 192"/>
                <a:gd name="T10" fmla="*/ 10 w 192"/>
                <a:gd name="T11" fmla="*/ 182 h 192"/>
                <a:gd name="T12" fmla="*/ 10 w 192"/>
                <a:gd name="T13" fmla="*/ 148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0" y="148"/>
                  </a:moveTo>
                  <a:cubicBezTo>
                    <a:pt x="148" y="10"/>
                    <a:pt x="148" y="10"/>
                    <a:pt x="148" y="10"/>
                  </a:cubicBezTo>
                  <a:cubicBezTo>
                    <a:pt x="158" y="0"/>
                    <a:pt x="173" y="0"/>
                    <a:pt x="182" y="10"/>
                  </a:cubicBezTo>
                  <a:cubicBezTo>
                    <a:pt x="192" y="20"/>
                    <a:pt x="192" y="34"/>
                    <a:pt x="182" y="44"/>
                  </a:cubicBezTo>
                  <a:cubicBezTo>
                    <a:pt x="44" y="182"/>
                    <a:pt x="44" y="182"/>
                    <a:pt x="44" y="182"/>
                  </a:cubicBezTo>
                  <a:cubicBezTo>
                    <a:pt x="34" y="192"/>
                    <a:pt x="20" y="192"/>
                    <a:pt x="10" y="182"/>
                  </a:cubicBezTo>
                  <a:cubicBezTo>
                    <a:pt x="0" y="173"/>
                    <a:pt x="0" y="158"/>
                    <a:pt x="10" y="14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Freeform 57">
              <a:extLst>
                <a:ext uri="{FF2B5EF4-FFF2-40B4-BE49-F238E27FC236}">
                  <a16:creationId xmlns:a16="http://schemas.microsoft.com/office/drawing/2014/main" id="{4CE96778-96FC-1145-BA85-801D3D83A383}"/>
                </a:ext>
              </a:extLst>
            </p:cNvPr>
            <p:cNvSpPr>
              <a:spLocks/>
            </p:cNvSpPr>
            <p:nvPr/>
          </p:nvSpPr>
          <p:spPr bwMode="auto">
            <a:xfrm>
              <a:off x="5311793" y="3844964"/>
              <a:ext cx="252413" cy="246062"/>
            </a:xfrm>
            <a:custGeom>
              <a:avLst/>
              <a:gdLst>
                <a:gd name="T0" fmla="*/ 44 w 192"/>
                <a:gd name="T1" fmla="*/ 10 h 192"/>
                <a:gd name="T2" fmla="*/ 182 w 192"/>
                <a:gd name="T3" fmla="*/ 148 h 192"/>
                <a:gd name="T4" fmla="*/ 182 w 192"/>
                <a:gd name="T5" fmla="*/ 182 h 192"/>
                <a:gd name="T6" fmla="*/ 148 w 192"/>
                <a:gd name="T7" fmla="*/ 182 h 192"/>
                <a:gd name="T8" fmla="*/ 10 w 192"/>
                <a:gd name="T9" fmla="*/ 44 h 192"/>
                <a:gd name="T10" fmla="*/ 10 w 192"/>
                <a:gd name="T11" fmla="*/ 10 h 192"/>
                <a:gd name="T12" fmla="*/ 44 w 192"/>
                <a:gd name="T13" fmla="*/ 10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44" y="10"/>
                  </a:moveTo>
                  <a:cubicBezTo>
                    <a:pt x="182" y="148"/>
                    <a:pt x="182" y="148"/>
                    <a:pt x="182" y="148"/>
                  </a:cubicBezTo>
                  <a:cubicBezTo>
                    <a:pt x="192" y="158"/>
                    <a:pt x="192" y="173"/>
                    <a:pt x="182" y="182"/>
                  </a:cubicBezTo>
                  <a:cubicBezTo>
                    <a:pt x="173" y="192"/>
                    <a:pt x="158" y="192"/>
                    <a:pt x="148" y="182"/>
                  </a:cubicBezTo>
                  <a:cubicBezTo>
                    <a:pt x="10" y="44"/>
                    <a:pt x="10" y="44"/>
                    <a:pt x="10" y="44"/>
                  </a:cubicBezTo>
                  <a:cubicBezTo>
                    <a:pt x="0" y="34"/>
                    <a:pt x="0" y="20"/>
                    <a:pt x="10" y="10"/>
                  </a:cubicBezTo>
                  <a:cubicBezTo>
                    <a:pt x="20" y="0"/>
                    <a:pt x="34" y="0"/>
                    <a:pt x="44" y="1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Oval 58">
              <a:extLst>
                <a:ext uri="{FF2B5EF4-FFF2-40B4-BE49-F238E27FC236}">
                  <a16:creationId xmlns:a16="http://schemas.microsoft.com/office/drawing/2014/main" id="{C9AB9990-317D-B54C-98F4-8B256C97FAA0}"/>
                </a:ext>
              </a:extLst>
            </p:cNvPr>
            <p:cNvSpPr>
              <a:spLocks noChangeArrowheads="1"/>
            </p:cNvSpPr>
            <p:nvPr/>
          </p:nvSpPr>
          <p:spPr bwMode="auto">
            <a:xfrm>
              <a:off x="5392755" y="3911639"/>
              <a:ext cx="92075" cy="10160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Freeform 59">
              <a:extLst>
                <a:ext uri="{FF2B5EF4-FFF2-40B4-BE49-F238E27FC236}">
                  <a16:creationId xmlns:a16="http://schemas.microsoft.com/office/drawing/2014/main" id="{88C6FA7B-3043-7A46-A791-E27CACE31C73}"/>
                </a:ext>
              </a:extLst>
            </p:cNvPr>
            <p:cNvSpPr>
              <a:spLocks noEditPoints="1"/>
            </p:cNvSpPr>
            <p:nvPr/>
          </p:nvSpPr>
          <p:spPr bwMode="auto">
            <a:xfrm>
              <a:off x="5346718" y="3878302"/>
              <a:ext cx="184150" cy="179387"/>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33 h 140"/>
                <a:gd name="T12" fmla="*/ 107 w 140"/>
                <a:gd name="T13" fmla="*/ 70 h 140"/>
                <a:gd name="T14" fmla="*/ 70 w 140"/>
                <a:gd name="T15" fmla="*/ 103 h 140"/>
                <a:gd name="T16" fmla="*/ 37 w 140"/>
                <a:gd name="T17" fmla="*/ 70 h 140"/>
                <a:gd name="T18" fmla="*/ 70 w 140"/>
                <a:gd name="T19" fmla="*/ 3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0"/>
                  </a:moveTo>
                  <a:cubicBezTo>
                    <a:pt x="33" y="0"/>
                    <a:pt x="0" y="28"/>
                    <a:pt x="0" y="70"/>
                  </a:cubicBezTo>
                  <a:cubicBezTo>
                    <a:pt x="0" y="107"/>
                    <a:pt x="33" y="140"/>
                    <a:pt x="70" y="140"/>
                  </a:cubicBezTo>
                  <a:cubicBezTo>
                    <a:pt x="112" y="140"/>
                    <a:pt x="140" y="107"/>
                    <a:pt x="140" y="70"/>
                  </a:cubicBezTo>
                  <a:cubicBezTo>
                    <a:pt x="140" y="28"/>
                    <a:pt x="112" y="0"/>
                    <a:pt x="70" y="0"/>
                  </a:cubicBezTo>
                  <a:close/>
                  <a:moveTo>
                    <a:pt x="70" y="33"/>
                  </a:moveTo>
                  <a:cubicBezTo>
                    <a:pt x="93" y="33"/>
                    <a:pt x="107" y="47"/>
                    <a:pt x="107" y="70"/>
                  </a:cubicBezTo>
                  <a:cubicBezTo>
                    <a:pt x="107" y="89"/>
                    <a:pt x="93" y="103"/>
                    <a:pt x="70" y="103"/>
                  </a:cubicBezTo>
                  <a:cubicBezTo>
                    <a:pt x="51" y="103"/>
                    <a:pt x="37" y="89"/>
                    <a:pt x="37" y="70"/>
                  </a:cubicBezTo>
                  <a:cubicBezTo>
                    <a:pt x="37" y="47"/>
                    <a:pt x="51" y="33"/>
                    <a:pt x="70" y="33"/>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cxnSp>
        <p:nvCxnSpPr>
          <p:cNvPr id="133" name="Straight Arrow Connector 132">
            <a:extLst>
              <a:ext uri="{FF2B5EF4-FFF2-40B4-BE49-F238E27FC236}">
                <a16:creationId xmlns:a16="http://schemas.microsoft.com/office/drawing/2014/main" id="{C69D9EE5-80A0-D944-9255-01A6BB931E22}"/>
              </a:ext>
            </a:extLst>
          </p:cNvPr>
          <p:cNvCxnSpPr>
            <a:cxnSpLocks/>
          </p:cNvCxnSpPr>
          <p:nvPr/>
        </p:nvCxnSpPr>
        <p:spPr>
          <a:xfrm>
            <a:off x="1135195" y="1855708"/>
            <a:ext cx="771839" cy="5822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4" name="Oval 133">
            <a:extLst>
              <a:ext uri="{FF2B5EF4-FFF2-40B4-BE49-F238E27FC236}">
                <a16:creationId xmlns:a16="http://schemas.microsoft.com/office/drawing/2014/main" id="{B29DB384-C502-1445-A7EC-40AF37C8117F}"/>
              </a:ext>
            </a:extLst>
          </p:cNvPr>
          <p:cNvSpPr>
            <a:spLocks noChangeAspect="1"/>
          </p:cNvSpPr>
          <p:nvPr/>
        </p:nvSpPr>
        <p:spPr>
          <a:xfrm>
            <a:off x="225041" y="3676346"/>
            <a:ext cx="251999" cy="252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bg2"/>
                </a:solidFill>
              </a:rPr>
              <a:t>1</a:t>
            </a:r>
          </a:p>
        </p:txBody>
      </p:sp>
      <p:sp>
        <p:nvSpPr>
          <p:cNvPr id="135" name="TextBox 134">
            <a:extLst>
              <a:ext uri="{FF2B5EF4-FFF2-40B4-BE49-F238E27FC236}">
                <a16:creationId xmlns:a16="http://schemas.microsoft.com/office/drawing/2014/main" id="{F6348787-BE23-1041-81BE-810924A7C6BF}"/>
              </a:ext>
            </a:extLst>
          </p:cNvPr>
          <p:cNvSpPr txBox="1"/>
          <p:nvPr/>
        </p:nvSpPr>
        <p:spPr>
          <a:xfrm>
            <a:off x="471979" y="3620473"/>
            <a:ext cx="2295434" cy="553998"/>
          </a:xfrm>
          <a:prstGeom prst="rect">
            <a:avLst/>
          </a:prstGeom>
          <a:noFill/>
        </p:spPr>
        <p:txBody>
          <a:bodyPr wrap="square" rtlCol="0">
            <a:spAutoFit/>
          </a:bodyPr>
          <a:lstStyle/>
          <a:p>
            <a:pPr algn="ctr"/>
            <a:r>
              <a:rPr lang="en-AU" sz="1000" dirty="0">
                <a:solidFill>
                  <a:schemeClr val="accent2"/>
                </a:solidFill>
                <a:latin typeface="CiscoSansTT ExtraLight"/>
              </a:rPr>
              <a:t>The configured Collector Container will start to query statistics from vManage using API’s</a:t>
            </a:r>
          </a:p>
        </p:txBody>
      </p:sp>
      <p:cxnSp>
        <p:nvCxnSpPr>
          <p:cNvPr id="137" name="Straight Arrow Connector 136">
            <a:extLst>
              <a:ext uri="{FF2B5EF4-FFF2-40B4-BE49-F238E27FC236}">
                <a16:creationId xmlns:a16="http://schemas.microsoft.com/office/drawing/2014/main" id="{8374037A-2354-D648-B6C4-A99041EC3068}"/>
              </a:ext>
            </a:extLst>
          </p:cNvPr>
          <p:cNvCxnSpPr>
            <a:cxnSpLocks/>
          </p:cNvCxnSpPr>
          <p:nvPr/>
        </p:nvCxnSpPr>
        <p:spPr>
          <a:xfrm flipV="1">
            <a:off x="2699942" y="1874771"/>
            <a:ext cx="872639" cy="602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CDA84A-DCF9-724D-8523-79B81B848BD8}"/>
              </a:ext>
            </a:extLst>
          </p:cNvPr>
          <p:cNvCxnSpPr>
            <a:cxnSpLocks/>
          </p:cNvCxnSpPr>
          <p:nvPr/>
        </p:nvCxnSpPr>
        <p:spPr>
          <a:xfrm>
            <a:off x="4648945" y="1923825"/>
            <a:ext cx="853434" cy="53421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39" name="Oval 138">
            <a:extLst>
              <a:ext uri="{FF2B5EF4-FFF2-40B4-BE49-F238E27FC236}">
                <a16:creationId xmlns:a16="http://schemas.microsoft.com/office/drawing/2014/main" id="{13457A23-DB88-2A46-8C6A-BEEBC7E24F75}"/>
              </a:ext>
            </a:extLst>
          </p:cNvPr>
          <p:cNvSpPr>
            <a:spLocks noChangeAspect="1"/>
          </p:cNvSpPr>
          <p:nvPr/>
        </p:nvSpPr>
        <p:spPr>
          <a:xfrm>
            <a:off x="4724508" y="1518172"/>
            <a:ext cx="251999" cy="2520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400" dirty="0">
                <a:solidFill>
                  <a:schemeClr val="bg2"/>
                </a:solidFill>
              </a:rPr>
              <a:t>3</a:t>
            </a:r>
            <a:endParaRPr lang="en-AU" sz="2000" dirty="0">
              <a:solidFill>
                <a:schemeClr val="bg2"/>
              </a:solidFill>
            </a:endParaRPr>
          </a:p>
        </p:txBody>
      </p:sp>
      <p:sp>
        <p:nvSpPr>
          <p:cNvPr id="140" name="TextBox 139">
            <a:extLst>
              <a:ext uri="{FF2B5EF4-FFF2-40B4-BE49-F238E27FC236}">
                <a16:creationId xmlns:a16="http://schemas.microsoft.com/office/drawing/2014/main" id="{15D28351-E9AE-C442-BD80-73144922589D}"/>
              </a:ext>
            </a:extLst>
          </p:cNvPr>
          <p:cNvSpPr txBox="1"/>
          <p:nvPr/>
        </p:nvSpPr>
        <p:spPr>
          <a:xfrm>
            <a:off x="4916060" y="1459626"/>
            <a:ext cx="2181045" cy="553998"/>
          </a:xfrm>
          <a:prstGeom prst="rect">
            <a:avLst/>
          </a:prstGeom>
          <a:noFill/>
        </p:spPr>
        <p:txBody>
          <a:bodyPr wrap="square" rtlCol="0">
            <a:spAutoFit/>
          </a:bodyPr>
          <a:lstStyle/>
          <a:p>
            <a:pPr algn="ctr"/>
            <a:r>
              <a:rPr lang="en-AU" sz="1000" dirty="0">
                <a:solidFill>
                  <a:schemeClr val="accent5"/>
                </a:solidFill>
                <a:latin typeface="CiscoSansTT ExtraLight"/>
              </a:rPr>
              <a:t>The Grafana Container will query the </a:t>
            </a:r>
            <a:r>
              <a:rPr lang="en-AU" sz="1000" dirty="0" err="1">
                <a:solidFill>
                  <a:schemeClr val="accent5"/>
                </a:solidFill>
                <a:latin typeface="CiscoSansTT ExtraLight"/>
              </a:rPr>
              <a:t>InfluxDB</a:t>
            </a:r>
            <a:r>
              <a:rPr lang="en-AU" sz="1000" dirty="0">
                <a:solidFill>
                  <a:schemeClr val="accent5"/>
                </a:solidFill>
                <a:latin typeface="CiscoSansTT ExtraLight"/>
              </a:rPr>
              <a:t> Container to visualise and show the statistics data</a:t>
            </a:r>
          </a:p>
        </p:txBody>
      </p:sp>
      <p:sp>
        <p:nvSpPr>
          <p:cNvPr id="141" name="Oval 140">
            <a:extLst>
              <a:ext uri="{FF2B5EF4-FFF2-40B4-BE49-F238E27FC236}">
                <a16:creationId xmlns:a16="http://schemas.microsoft.com/office/drawing/2014/main" id="{FE62D420-AE37-7B4A-ABF2-C3863A4DF495}"/>
              </a:ext>
            </a:extLst>
          </p:cNvPr>
          <p:cNvSpPr>
            <a:spLocks noChangeAspect="1"/>
          </p:cNvSpPr>
          <p:nvPr/>
        </p:nvSpPr>
        <p:spPr>
          <a:xfrm>
            <a:off x="2974219" y="2506603"/>
            <a:ext cx="251999" cy="252000"/>
          </a:xfrm>
          <a:prstGeom prst="ellipse">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AU" sz="1400" dirty="0">
                <a:solidFill>
                  <a:schemeClr val="bg2"/>
                </a:solidFill>
              </a:rPr>
              <a:t>2</a:t>
            </a:r>
          </a:p>
        </p:txBody>
      </p:sp>
      <p:sp>
        <p:nvSpPr>
          <p:cNvPr id="142" name="TextBox 141">
            <a:extLst>
              <a:ext uri="{FF2B5EF4-FFF2-40B4-BE49-F238E27FC236}">
                <a16:creationId xmlns:a16="http://schemas.microsoft.com/office/drawing/2014/main" id="{DED43CE1-CB6B-7A41-A7A0-E4819F655314}"/>
              </a:ext>
            </a:extLst>
          </p:cNvPr>
          <p:cNvSpPr txBox="1"/>
          <p:nvPr/>
        </p:nvSpPr>
        <p:spPr>
          <a:xfrm>
            <a:off x="3222709" y="2459275"/>
            <a:ext cx="1869256" cy="553998"/>
          </a:xfrm>
          <a:prstGeom prst="rect">
            <a:avLst/>
          </a:prstGeom>
          <a:noFill/>
        </p:spPr>
        <p:txBody>
          <a:bodyPr wrap="square" rtlCol="0">
            <a:spAutoFit/>
          </a:bodyPr>
          <a:lstStyle/>
          <a:p>
            <a:pPr algn="ctr"/>
            <a:r>
              <a:rPr lang="en-AU" sz="1000" dirty="0">
                <a:solidFill>
                  <a:schemeClr val="accent1"/>
                </a:solidFill>
                <a:latin typeface="CiscoSansTT ExtraLight"/>
              </a:rPr>
              <a:t>The Collector Container will store the statistics data to an </a:t>
            </a:r>
            <a:r>
              <a:rPr lang="en-AU" sz="1000" dirty="0" err="1">
                <a:solidFill>
                  <a:schemeClr val="accent1"/>
                </a:solidFill>
                <a:latin typeface="CiscoSansTT ExtraLight"/>
              </a:rPr>
              <a:t>InfluxDB</a:t>
            </a:r>
            <a:r>
              <a:rPr lang="en-AU" sz="1000" dirty="0">
                <a:solidFill>
                  <a:schemeClr val="accent1"/>
                </a:solidFill>
                <a:latin typeface="CiscoSansTT ExtraLight"/>
              </a:rPr>
              <a:t> Container</a:t>
            </a:r>
          </a:p>
        </p:txBody>
      </p:sp>
      <p:cxnSp>
        <p:nvCxnSpPr>
          <p:cNvPr id="147" name="Straight Arrow Connector 146">
            <a:extLst>
              <a:ext uri="{FF2B5EF4-FFF2-40B4-BE49-F238E27FC236}">
                <a16:creationId xmlns:a16="http://schemas.microsoft.com/office/drawing/2014/main" id="{ACC21CEB-7E04-AD49-8578-33816237C0B1}"/>
              </a:ext>
            </a:extLst>
          </p:cNvPr>
          <p:cNvCxnSpPr>
            <a:cxnSpLocks/>
          </p:cNvCxnSpPr>
          <p:nvPr/>
        </p:nvCxnSpPr>
        <p:spPr>
          <a:xfrm flipV="1">
            <a:off x="6424863" y="2248606"/>
            <a:ext cx="711798" cy="55961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0" name="Oval 149">
            <a:extLst>
              <a:ext uri="{FF2B5EF4-FFF2-40B4-BE49-F238E27FC236}">
                <a16:creationId xmlns:a16="http://schemas.microsoft.com/office/drawing/2014/main" id="{A365B93F-B219-3341-A042-F62305D19ABA}"/>
              </a:ext>
            </a:extLst>
          </p:cNvPr>
          <p:cNvSpPr>
            <a:spLocks noChangeAspect="1"/>
          </p:cNvSpPr>
          <p:nvPr/>
        </p:nvSpPr>
        <p:spPr>
          <a:xfrm>
            <a:off x="6791750" y="2600203"/>
            <a:ext cx="251999" cy="252000"/>
          </a:xfrm>
          <a:prstGeom prst="ellipse">
            <a:avLst/>
          </a:prstGeom>
          <a:solidFill>
            <a:schemeClr val="accent4"/>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AU" sz="1400" dirty="0">
                <a:solidFill>
                  <a:schemeClr val="bg2"/>
                </a:solidFill>
              </a:rPr>
              <a:t>4</a:t>
            </a:r>
          </a:p>
        </p:txBody>
      </p:sp>
      <p:sp>
        <p:nvSpPr>
          <p:cNvPr id="151" name="TextBox 150">
            <a:extLst>
              <a:ext uri="{FF2B5EF4-FFF2-40B4-BE49-F238E27FC236}">
                <a16:creationId xmlns:a16="http://schemas.microsoft.com/office/drawing/2014/main" id="{DBD7EEF6-D394-2242-AC1E-514C791786BE}"/>
              </a:ext>
            </a:extLst>
          </p:cNvPr>
          <p:cNvSpPr txBox="1"/>
          <p:nvPr/>
        </p:nvSpPr>
        <p:spPr>
          <a:xfrm>
            <a:off x="7040240" y="2552875"/>
            <a:ext cx="1944710" cy="553998"/>
          </a:xfrm>
          <a:prstGeom prst="rect">
            <a:avLst/>
          </a:prstGeom>
          <a:noFill/>
        </p:spPr>
        <p:txBody>
          <a:bodyPr wrap="square" rtlCol="0">
            <a:spAutoFit/>
          </a:bodyPr>
          <a:lstStyle/>
          <a:p>
            <a:pPr algn="ctr"/>
            <a:r>
              <a:rPr lang="en-AU" sz="1000" dirty="0">
                <a:solidFill>
                  <a:schemeClr val="accent4"/>
                </a:solidFill>
                <a:latin typeface="CiscoSansTT ExtraLight"/>
              </a:rPr>
              <a:t>The visualisations can be seen on the Grafana Web Dashboard</a:t>
            </a:r>
          </a:p>
        </p:txBody>
      </p:sp>
    </p:spTree>
    <p:extLst>
      <p:ext uri="{BB962C8B-B14F-4D97-AF65-F5344CB8AC3E}">
        <p14:creationId xmlns:p14="http://schemas.microsoft.com/office/powerpoint/2010/main" val="41560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1477328"/>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Show GUI </a:t>
            </a:r>
            <a:r>
              <a:rPr lang="es-ES_tradnl" sz="2700" kern="0" dirty="0" err="1">
                <a:solidFill>
                  <a:srgbClr val="FFFFFF"/>
                </a:solidFill>
                <a:latin typeface="CiscoSansTT" panose="020B0503020201020303" pitchFamily="34" charset="0"/>
                <a:cs typeface="CiscoSansTT" panose="020B0503020201020303" pitchFamily="34" charset="0"/>
              </a:rPr>
              <a:t>or</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mockup</a:t>
            </a:r>
            <a:r>
              <a:rPr lang="es-ES_tradnl" sz="2700" kern="0" dirty="0">
                <a:solidFill>
                  <a:srgbClr val="FFFFFF"/>
                </a:solidFill>
                <a:latin typeface="CiscoSansTT" panose="020B0503020201020303" pitchFamily="34" charset="0"/>
                <a:cs typeface="CiscoSansTT" panose="020B0503020201020303" pitchFamily="34" charset="0"/>
              </a:rPr>
              <a:t>
</a:t>
            </a:r>
          </a:p>
          <a:p>
            <a:pPr algn="ctr" defTabSz="914400" fontAlgn="auto">
              <a:spcBef>
                <a:spcPts val="0"/>
              </a:spcBef>
              <a:spcAft>
                <a:spcPts val="0"/>
              </a:spcAft>
              <a:defRPr/>
            </a:pP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9" name="TextBox 8">
            <a:extLst>
              <a:ext uri="{FF2B5EF4-FFF2-40B4-BE49-F238E27FC236}">
                <a16:creationId xmlns:a16="http://schemas.microsoft.com/office/drawing/2014/main" id="{928FB98F-0BBB-6743-8D10-8809262B6B54}"/>
              </a:ext>
            </a:extLst>
          </p:cNvPr>
          <p:cNvSpPr txBox="1"/>
          <p:nvPr/>
        </p:nvSpPr>
        <p:spPr>
          <a:xfrm>
            <a:off x="3145925" y="4216736"/>
            <a:ext cx="2864887" cy="369332"/>
          </a:xfrm>
          <a:prstGeom prst="rect">
            <a:avLst/>
          </a:prstGeom>
          <a:noFill/>
        </p:spPr>
        <p:txBody>
          <a:bodyPr wrap="none" rtlCol="0">
            <a:spAutoFit/>
          </a:bodyPr>
          <a:lstStyle/>
          <a:p>
            <a:pPr algn="ctr"/>
            <a:r>
              <a:rPr lang="en-AU" dirty="0">
                <a:latin typeface="+mn-lt"/>
              </a:rPr>
              <a:t>SLA Violations Dashboard</a:t>
            </a:r>
          </a:p>
        </p:txBody>
      </p:sp>
      <p:pic>
        <p:nvPicPr>
          <p:cNvPr id="4" name="Picture 3" descr="A screenshot of a video game&#10;&#10;Description automatically generated">
            <a:extLst>
              <a:ext uri="{FF2B5EF4-FFF2-40B4-BE49-F238E27FC236}">
                <a16:creationId xmlns:a16="http://schemas.microsoft.com/office/drawing/2014/main" id="{55082EE3-550A-744A-82D7-21BFD34929ED}"/>
              </a:ext>
            </a:extLst>
          </p:cNvPr>
          <p:cNvPicPr>
            <a:picLocks noChangeAspect="1"/>
          </p:cNvPicPr>
          <p:nvPr/>
        </p:nvPicPr>
        <p:blipFill>
          <a:blip r:embed="rId4"/>
          <a:stretch>
            <a:fillRect/>
          </a:stretch>
        </p:blipFill>
        <p:spPr>
          <a:xfrm>
            <a:off x="1079480" y="940726"/>
            <a:ext cx="6985040" cy="3262048"/>
          </a:xfrm>
          <a:prstGeom prst="rect">
            <a:avLst/>
          </a:prstGeom>
        </p:spPr>
      </p:pic>
      <p:pic>
        <p:nvPicPr>
          <p:cNvPr id="10" name="Picture 9">
            <a:extLst>
              <a:ext uri="{FF2B5EF4-FFF2-40B4-BE49-F238E27FC236}">
                <a16:creationId xmlns:a16="http://schemas.microsoft.com/office/drawing/2014/main" id="{A22D9D63-9CA6-6743-AA0F-3B2CDA9A3A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34453" y="90608"/>
            <a:ext cx="791010" cy="791007"/>
          </a:xfrm>
          <a:prstGeom prst="rect">
            <a:avLst/>
          </a:prstGeom>
        </p:spPr>
      </p:pic>
    </p:spTree>
    <p:extLst>
      <p:ext uri="{BB962C8B-B14F-4D97-AF65-F5344CB8AC3E}">
        <p14:creationId xmlns:p14="http://schemas.microsoft.com/office/powerpoint/2010/main" val="350036208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1477328"/>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Show GUI </a:t>
            </a:r>
            <a:r>
              <a:rPr lang="es-ES_tradnl" sz="2700" kern="0" dirty="0" err="1">
                <a:solidFill>
                  <a:srgbClr val="FFFFFF"/>
                </a:solidFill>
                <a:latin typeface="CiscoSansTT" panose="020B0503020201020303" pitchFamily="34" charset="0"/>
                <a:cs typeface="CiscoSansTT" panose="020B0503020201020303" pitchFamily="34" charset="0"/>
              </a:rPr>
              <a:t>or</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mockup</a:t>
            </a:r>
            <a:r>
              <a:rPr lang="es-ES_tradnl" sz="2700" kern="0" dirty="0">
                <a:solidFill>
                  <a:srgbClr val="FFFFFF"/>
                </a:solidFill>
                <a:latin typeface="CiscoSansTT" panose="020B0503020201020303" pitchFamily="34" charset="0"/>
                <a:cs typeface="CiscoSansTT" panose="020B0503020201020303" pitchFamily="34" charset="0"/>
              </a:rPr>
              <a:t>
</a:t>
            </a:r>
          </a:p>
          <a:p>
            <a:pPr algn="ctr" defTabSz="914400" fontAlgn="auto">
              <a:spcBef>
                <a:spcPts val="0"/>
              </a:spcBef>
              <a:spcAft>
                <a:spcPts val="0"/>
              </a:spcAft>
              <a:defRPr/>
            </a:pP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 name="Picture 2">
            <a:extLst>
              <a:ext uri="{FF2B5EF4-FFF2-40B4-BE49-F238E27FC236}">
                <a16:creationId xmlns:a16="http://schemas.microsoft.com/office/drawing/2014/main" id="{D80F3208-F7A0-B84C-BAF4-8F75EDAA9C96}"/>
              </a:ext>
            </a:extLst>
          </p:cNvPr>
          <p:cNvPicPr>
            <a:picLocks noChangeAspect="1"/>
          </p:cNvPicPr>
          <p:nvPr/>
        </p:nvPicPr>
        <p:blipFill>
          <a:blip r:embed="rId4"/>
          <a:stretch>
            <a:fillRect/>
          </a:stretch>
        </p:blipFill>
        <p:spPr>
          <a:xfrm>
            <a:off x="842211" y="1533514"/>
            <a:ext cx="7459578" cy="2076472"/>
          </a:xfrm>
          <a:prstGeom prst="rect">
            <a:avLst/>
          </a:prstGeom>
        </p:spPr>
      </p:pic>
      <p:sp>
        <p:nvSpPr>
          <p:cNvPr id="9" name="TextBox 8">
            <a:extLst>
              <a:ext uri="{FF2B5EF4-FFF2-40B4-BE49-F238E27FC236}">
                <a16:creationId xmlns:a16="http://schemas.microsoft.com/office/drawing/2014/main" id="{928FB98F-0BBB-6743-8D10-8809262B6B54}"/>
              </a:ext>
            </a:extLst>
          </p:cNvPr>
          <p:cNvSpPr txBox="1"/>
          <p:nvPr/>
        </p:nvSpPr>
        <p:spPr>
          <a:xfrm>
            <a:off x="2792456" y="4216736"/>
            <a:ext cx="3571812" cy="369332"/>
          </a:xfrm>
          <a:prstGeom prst="rect">
            <a:avLst/>
          </a:prstGeom>
          <a:noFill/>
        </p:spPr>
        <p:txBody>
          <a:bodyPr wrap="none" rtlCol="0">
            <a:spAutoFit/>
          </a:bodyPr>
          <a:lstStyle/>
          <a:p>
            <a:pPr algn="ctr"/>
            <a:r>
              <a:rPr lang="en-AU" dirty="0">
                <a:latin typeface="+mn-lt"/>
              </a:rPr>
              <a:t>Application and Jitter Correlation</a:t>
            </a:r>
          </a:p>
        </p:txBody>
      </p:sp>
      <p:pic>
        <p:nvPicPr>
          <p:cNvPr id="10" name="Picture 9">
            <a:extLst>
              <a:ext uri="{FF2B5EF4-FFF2-40B4-BE49-F238E27FC236}">
                <a16:creationId xmlns:a16="http://schemas.microsoft.com/office/drawing/2014/main" id="{36049316-F24F-CD44-A1B4-FCB0C76F21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34453" y="90608"/>
            <a:ext cx="791010" cy="791007"/>
          </a:xfrm>
          <a:prstGeom prst="rect">
            <a:avLst/>
          </a:prstGeom>
        </p:spPr>
      </p:pic>
    </p:spTree>
    <p:extLst>
      <p:ext uri="{BB962C8B-B14F-4D97-AF65-F5344CB8AC3E}">
        <p14:creationId xmlns:p14="http://schemas.microsoft.com/office/powerpoint/2010/main" val="3296686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xmlns:p14="http://schemas.microsoft.com/office/powerpoint/2010/mai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1477328"/>
          </a:xfrm>
          <a:prstGeom prst="rect">
            <a:avLst/>
          </a:prstGeom>
          <a:noFill/>
        </p:spPr>
        <p:txBody>
          <a:bodyPr wrap="none" rtlCol="0">
            <a:spAutoFit/>
          </a:bodyPr>
          <a:lstStyle/>
          <a:p>
            <a:pPr algn="ctr" defTabSz="914400" fontAlgn="auto">
              <a:spcBef>
                <a:spcPts val="0"/>
              </a:spcBef>
              <a:spcAft>
                <a:spcPts val="0"/>
              </a:spcAft>
              <a:defRPr/>
            </a:pPr>
            <a:r>
              <a:rPr lang="es-ES_tradnl" sz="2700" kern="0" dirty="0">
                <a:solidFill>
                  <a:srgbClr val="FFFFFF"/>
                </a:solidFill>
                <a:latin typeface="CiscoSansTT" panose="020B0503020201020303" pitchFamily="34" charset="0"/>
                <a:cs typeface="CiscoSansTT" panose="020B0503020201020303" pitchFamily="34" charset="0"/>
              </a:rPr>
              <a:t>Show GUI </a:t>
            </a:r>
            <a:r>
              <a:rPr lang="es-ES_tradnl" sz="2700" kern="0" dirty="0" err="1">
                <a:solidFill>
                  <a:srgbClr val="FFFFFF"/>
                </a:solidFill>
                <a:latin typeface="CiscoSansTT" panose="020B0503020201020303" pitchFamily="34" charset="0"/>
                <a:cs typeface="CiscoSansTT" panose="020B0503020201020303" pitchFamily="34" charset="0"/>
              </a:rPr>
              <a:t>or</a:t>
            </a:r>
            <a:r>
              <a:rPr lang="es-ES_tradnl" sz="2700" kern="0" dirty="0">
                <a:solidFill>
                  <a:srgbClr val="FFFFFF"/>
                </a:solidFill>
                <a:latin typeface="CiscoSansTT" panose="020B0503020201020303" pitchFamily="34" charset="0"/>
                <a:cs typeface="CiscoSansTT" panose="020B0503020201020303" pitchFamily="34" charset="0"/>
              </a:rPr>
              <a:t> </a:t>
            </a:r>
            <a:r>
              <a:rPr lang="es-ES_tradnl" sz="2700" kern="0" dirty="0" err="1">
                <a:solidFill>
                  <a:srgbClr val="FFFFFF"/>
                </a:solidFill>
                <a:latin typeface="CiscoSansTT" panose="020B0503020201020303" pitchFamily="34" charset="0"/>
                <a:cs typeface="CiscoSansTT" panose="020B0503020201020303" pitchFamily="34" charset="0"/>
              </a:rPr>
              <a:t>mockup</a:t>
            </a:r>
            <a:r>
              <a:rPr lang="es-ES_tradnl" sz="2700" kern="0" dirty="0">
                <a:solidFill>
                  <a:srgbClr val="FFFFFF"/>
                </a:solidFill>
                <a:latin typeface="CiscoSansTT" panose="020B0503020201020303" pitchFamily="34" charset="0"/>
                <a:cs typeface="CiscoSansTT" panose="020B0503020201020303" pitchFamily="34" charset="0"/>
              </a:rPr>
              <a:t>
</a:t>
            </a:r>
          </a:p>
          <a:p>
            <a:pPr algn="ctr" defTabSz="914400" fontAlgn="auto">
              <a:spcBef>
                <a:spcPts val="0"/>
              </a:spcBef>
              <a:spcAft>
                <a:spcPts val="0"/>
              </a:spcAft>
              <a:defRPr/>
            </a:pPr>
            <a:r>
              <a:rPr lang="es-ES_tradnl" b="1" kern="0" dirty="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
        <p:nvSpPr>
          <p:cNvPr id="9" name="TextBox 8">
            <a:extLst>
              <a:ext uri="{FF2B5EF4-FFF2-40B4-BE49-F238E27FC236}">
                <a16:creationId xmlns:a16="http://schemas.microsoft.com/office/drawing/2014/main" id="{928FB98F-0BBB-6743-8D10-8809262B6B54}"/>
              </a:ext>
            </a:extLst>
          </p:cNvPr>
          <p:cNvSpPr txBox="1"/>
          <p:nvPr/>
        </p:nvSpPr>
        <p:spPr>
          <a:xfrm>
            <a:off x="4190275" y="4216736"/>
            <a:ext cx="776175" cy="369332"/>
          </a:xfrm>
          <a:prstGeom prst="rect">
            <a:avLst/>
          </a:prstGeom>
          <a:noFill/>
        </p:spPr>
        <p:txBody>
          <a:bodyPr wrap="none" rtlCol="0">
            <a:spAutoFit/>
          </a:bodyPr>
          <a:lstStyle/>
          <a:p>
            <a:pPr algn="ctr"/>
            <a:r>
              <a:rPr lang="en-AU" dirty="0">
                <a:latin typeface="+mn-lt"/>
              </a:rPr>
              <a:t>Video</a:t>
            </a:r>
          </a:p>
        </p:txBody>
      </p:sp>
      <p:pic>
        <p:nvPicPr>
          <p:cNvPr id="10" name="Picture 9">
            <a:extLst>
              <a:ext uri="{FF2B5EF4-FFF2-40B4-BE49-F238E27FC236}">
                <a16:creationId xmlns:a16="http://schemas.microsoft.com/office/drawing/2014/main" id="{36049316-F24F-CD44-A1B4-FCB0C76F210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34453" y="90608"/>
            <a:ext cx="791010" cy="791007"/>
          </a:xfrm>
          <a:prstGeom prst="rect">
            <a:avLst/>
          </a:prstGeom>
        </p:spPr>
      </p:pic>
      <p:pic>
        <p:nvPicPr>
          <p:cNvPr id="2" name="vManage Statistics Demo" descr="vManage Statistics Demo">
            <a:hlinkClick r:id="" action="ppaction://media"/>
            <a:extLst>
              <a:ext uri="{FF2B5EF4-FFF2-40B4-BE49-F238E27FC236}">
                <a16:creationId xmlns:a16="http://schemas.microsoft.com/office/drawing/2014/main" id="{4B42419F-FBA1-1E43-85F2-61CFAAF3FDE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31976" y="1031181"/>
            <a:ext cx="5483224" cy="3084314"/>
          </a:xfrm>
          <a:prstGeom prst="rect">
            <a:avLst/>
          </a:prstGeom>
        </p:spPr>
      </p:pic>
    </p:spTree>
    <p:extLst>
      <p:ext uri="{BB962C8B-B14F-4D97-AF65-F5344CB8AC3E}">
        <p14:creationId xmlns:p14="http://schemas.microsoft.com/office/powerpoint/2010/main" val="23443605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SWPoV_ppt_Templatev2" id="{239DE1A4-8C35-F145-826D-AFFCD5DCF97B}" vid="{1EA9B85D-4F2C-6640-AD5C-0BF346696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 theme 2015 16x9</Template>
  <TotalTime>6134</TotalTime>
  <Words>1350</Words>
  <Application>Microsoft Macintosh PowerPoint</Application>
  <PresentationFormat>On-screen Show (16:9)</PresentationFormat>
  <Paragraphs>175</Paragraphs>
  <Slides>11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CiscoSansTT</vt:lpstr>
      <vt:lpstr>CiscoSansTT ExtraLight</vt:lpstr>
      <vt:lpstr>Blue theme 2015 16x9</vt:lpstr>
      <vt:lpstr>vManage Statistics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PoV</dc:title>
  <dc:creator>Mariya Andonova (mandonov)</dc:creator>
  <cp:lastModifiedBy>Josh Ingeniero (jingenie)</cp:lastModifiedBy>
  <cp:revision>38</cp:revision>
  <cp:lastPrinted>2016-04-29T20:31:14Z</cp:lastPrinted>
  <dcterms:created xsi:type="dcterms:W3CDTF">2019-06-10T07:47:01Z</dcterms:created>
  <dcterms:modified xsi:type="dcterms:W3CDTF">2020-11-04T08:57:28Z</dcterms:modified>
</cp:coreProperties>
</file>